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 id="2147484052" r:id="rId5"/>
  </p:sldMasterIdLst>
  <p:notesMasterIdLst>
    <p:notesMasterId r:id="rId12"/>
  </p:notesMasterIdLst>
  <p:handoutMasterIdLst>
    <p:handoutMasterId r:id="rId13"/>
  </p:handoutMasterIdLst>
  <p:sldIdLst>
    <p:sldId id="2958" r:id="rId6"/>
    <p:sldId id="2951" r:id="rId7"/>
    <p:sldId id="2952" r:id="rId8"/>
    <p:sldId id="2956" r:id="rId9"/>
    <p:sldId id="2959" r:id="rId10"/>
    <p:sldId id="2950"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D0E4"/>
    <a:srgbClr val="DA8938"/>
    <a:srgbClr val="54A7C4"/>
    <a:srgbClr val="93A510"/>
    <a:srgbClr val="688400"/>
    <a:srgbClr val="146D8C"/>
    <a:srgbClr val="629DB2"/>
    <a:srgbClr val="00AF9D"/>
    <a:srgbClr val="F06B5D"/>
    <a:srgbClr val="729A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33"/>
    <p:restoredTop sz="93792" autoAdjust="0"/>
  </p:normalViewPr>
  <p:slideViewPr>
    <p:cSldViewPr snapToGrid="0" snapToObjects="1">
      <p:cViewPr varScale="1">
        <p:scale>
          <a:sx n="67" d="100"/>
          <a:sy n="67" d="100"/>
        </p:scale>
        <p:origin x="392" y="3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1" d="100"/>
          <a:sy n="81" d="100"/>
        </p:scale>
        <p:origin x="3984" y="1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9740BA-D28A-8A4E-9CB6-7BAFBB5BDD0F}"/>
              </a:ext>
            </a:extLst>
          </p:cNvPr>
          <p:cNvSpPr>
            <a:spLocks noGrp="1"/>
          </p:cNvSpPr>
          <p:nvPr>
            <p:ph type="hdr" sz="quarter"/>
          </p:nvPr>
        </p:nvSpPr>
        <p:spPr>
          <a:xfrm>
            <a:off x="0" y="2"/>
            <a:ext cx="3037840" cy="466434"/>
          </a:xfrm>
          <a:prstGeom prst="rect">
            <a:avLst/>
          </a:prstGeom>
        </p:spPr>
        <p:txBody>
          <a:bodyPr vert="horz" lIns="93164" tIns="46582" rIns="93164" bIns="46582" rtlCol="0"/>
          <a:lstStyle>
            <a:lvl1pPr algn="l">
              <a:defRPr sz="1200"/>
            </a:lvl1pPr>
          </a:lstStyle>
          <a:p>
            <a:endParaRPr lang="en-US" dirty="0">
              <a:latin typeface="Helvetica Neue" panose="02000503000000020004" pitchFamily="2" charset="0"/>
            </a:endParaRPr>
          </a:p>
        </p:txBody>
      </p:sp>
      <p:sp>
        <p:nvSpPr>
          <p:cNvPr id="3" name="Date Placeholder 2">
            <a:extLst>
              <a:ext uri="{FF2B5EF4-FFF2-40B4-BE49-F238E27FC236}">
                <a16:creationId xmlns:a16="http://schemas.microsoft.com/office/drawing/2014/main" id="{C3EC5F12-7360-FB44-BB52-4798F7C37598}"/>
              </a:ext>
            </a:extLst>
          </p:cNvPr>
          <p:cNvSpPr>
            <a:spLocks noGrp="1"/>
          </p:cNvSpPr>
          <p:nvPr>
            <p:ph type="dt" sz="quarter" idx="1"/>
          </p:nvPr>
        </p:nvSpPr>
        <p:spPr>
          <a:xfrm>
            <a:off x="3970938" y="2"/>
            <a:ext cx="3037840" cy="466434"/>
          </a:xfrm>
          <a:prstGeom prst="rect">
            <a:avLst/>
          </a:prstGeom>
        </p:spPr>
        <p:txBody>
          <a:bodyPr vert="horz" lIns="93164" tIns="46582" rIns="93164" bIns="46582" rtlCol="0"/>
          <a:lstStyle>
            <a:lvl1pPr algn="r">
              <a:defRPr sz="1200"/>
            </a:lvl1pPr>
          </a:lstStyle>
          <a:p>
            <a:fld id="{F7287928-8E76-C342-BEED-BF54A711E962}" type="datetimeFigureOut">
              <a:rPr lang="en-US" smtClean="0">
                <a:latin typeface="Helvetica Neue" panose="02000503000000020004" pitchFamily="2" charset="0"/>
              </a:rPr>
              <a:t>6/15/21</a:t>
            </a:fld>
            <a:endParaRPr lang="en-US" dirty="0">
              <a:latin typeface="Helvetica Neue" panose="02000503000000020004" pitchFamily="2" charset="0"/>
            </a:endParaRPr>
          </a:p>
        </p:txBody>
      </p:sp>
      <p:sp>
        <p:nvSpPr>
          <p:cNvPr id="4" name="Footer Placeholder 3">
            <a:extLst>
              <a:ext uri="{FF2B5EF4-FFF2-40B4-BE49-F238E27FC236}">
                <a16:creationId xmlns:a16="http://schemas.microsoft.com/office/drawing/2014/main" id="{638B942A-6197-0F49-8A4B-C8D96EE0C949}"/>
              </a:ext>
            </a:extLst>
          </p:cNvPr>
          <p:cNvSpPr>
            <a:spLocks noGrp="1"/>
          </p:cNvSpPr>
          <p:nvPr>
            <p:ph type="ftr" sz="quarter" idx="2"/>
          </p:nvPr>
        </p:nvSpPr>
        <p:spPr>
          <a:xfrm>
            <a:off x="0" y="8829969"/>
            <a:ext cx="3037840" cy="466433"/>
          </a:xfrm>
          <a:prstGeom prst="rect">
            <a:avLst/>
          </a:prstGeom>
        </p:spPr>
        <p:txBody>
          <a:bodyPr vert="horz" lIns="93164" tIns="46582" rIns="93164" bIns="46582" rtlCol="0" anchor="b"/>
          <a:lstStyle>
            <a:lvl1pPr algn="l">
              <a:defRPr sz="1200"/>
            </a:lvl1pPr>
          </a:lstStyle>
          <a:p>
            <a:endParaRPr lang="en-US" dirty="0">
              <a:latin typeface="Helvetica Neue" panose="02000503000000020004" pitchFamily="2" charset="0"/>
            </a:endParaRPr>
          </a:p>
        </p:txBody>
      </p:sp>
      <p:sp>
        <p:nvSpPr>
          <p:cNvPr id="5" name="Slide Number Placeholder 4">
            <a:extLst>
              <a:ext uri="{FF2B5EF4-FFF2-40B4-BE49-F238E27FC236}">
                <a16:creationId xmlns:a16="http://schemas.microsoft.com/office/drawing/2014/main" id="{B43A1323-E097-764A-9182-F5835EF2FCFA}"/>
              </a:ext>
            </a:extLst>
          </p:cNvPr>
          <p:cNvSpPr>
            <a:spLocks noGrp="1"/>
          </p:cNvSpPr>
          <p:nvPr>
            <p:ph type="sldNum" sz="quarter" idx="3"/>
          </p:nvPr>
        </p:nvSpPr>
        <p:spPr>
          <a:xfrm>
            <a:off x="3970938" y="8829969"/>
            <a:ext cx="3037840" cy="466433"/>
          </a:xfrm>
          <a:prstGeom prst="rect">
            <a:avLst/>
          </a:prstGeom>
        </p:spPr>
        <p:txBody>
          <a:bodyPr vert="horz" lIns="93164" tIns="46582" rIns="93164" bIns="46582" rtlCol="0" anchor="b"/>
          <a:lstStyle>
            <a:lvl1pPr algn="r">
              <a:defRPr sz="1200"/>
            </a:lvl1pPr>
          </a:lstStyle>
          <a:p>
            <a:fld id="{16FAA860-43C3-4F4F-8B81-97C96D6D3786}" type="slidenum">
              <a:rPr lang="en-US" smtClean="0">
                <a:latin typeface="Helvetica Neue" panose="02000503000000020004" pitchFamily="2" charset="0"/>
              </a:rPr>
              <a:t>‹#›</a:t>
            </a:fld>
            <a:endParaRPr lang="en-US" dirty="0">
              <a:latin typeface="Helvetica Neue" panose="02000503000000020004" pitchFamily="2" charset="0"/>
            </a:endParaRPr>
          </a:p>
        </p:txBody>
      </p:sp>
    </p:spTree>
    <p:extLst>
      <p:ext uri="{BB962C8B-B14F-4D97-AF65-F5344CB8AC3E}">
        <p14:creationId xmlns:p14="http://schemas.microsoft.com/office/powerpoint/2010/main" val="2232164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17550" y="720607"/>
            <a:ext cx="5575300" cy="313690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032449"/>
            <a:ext cx="5608320" cy="4543343"/>
          </a:xfrm>
          <a:prstGeom prst="rect">
            <a:avLst/>
          </a:prstGeom>
        </p:spPr>
        <p:txBody>
          <a:bodyPr vert="horz" lIns="93164" tIns="46582" rIns="93164" bIns="46582"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id="{03ECA828-484B-B34A-B943-8B779822689B}"/>
              </a:ext>
            </a:extLst>
          </p:cNvPr>
          <p:cNvSpPr>
            <a:spLocks noGrp="1"/>
          </p:cNvSpPr>
          <p:nvPr>
            <p:ph type="ftr" sz="quarter" idx="4"/>
          </p:nvPr>
        </p:nvSpPr>
        <p:spPr>
          <a:xfrm>
            <a:off x="0" y="8829676"/>
            <a:ext cx="3505200" cy="466726"/>
          </a:xfrm>
          <a:prstGeom prst="rect">
            <a:avLst/>
          </a:prstGeom>
        </p:spPr>
        <p:txBody>
          <a:bodyPr vert="horz" lIns="91440" tIns="45720" rIns="91440" bIns="45720" rtlCol="0" anchor="b"/>
          <a:lstStyle>
            <a:lvl1pPr algn="l">
              <a:defRPr sz="1050">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©2020 by Intellectual Reserve, Inc. All rights reserved.</a:t>
            </a:r>
          </a:p>
        </p:txBody>
      </p:sp>
      <p:sp>
        <p:nvSpPr>
          <p:cNvPr id="9" name="Slide Number Placeholder 8">
            <a:extLst>
              <a:ext uri="{FF2B5EF4-FFF2-40B4-BE49-F238E27FC236}">
                <a16:creationId xmlns:a16="http://schemas.microsoft.com/office/drawing/2014/main" id="{59BA5C8E-5A31-5E45-8CB9-74B8CBE8BD06}"/>
              </a:ext>
            </a:extLst>
          </p:cNvPr>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947A944-183E-954B-92BF-78F9E0B2EFCE}" type="slidenum">
              <a:rPr lang="en-US" smtClean="0"/>
              <a:t>‹#›</a:t>
            </a:fld>
            <a:endParaRPr lang="en-US"/>
          </a:p>
        </p:txBody>
      </p:sp>
    </p:spTree>
    <p:extLst>
      <p:ext uri="{BB962C8B-B14F-4D97-AF65-F5344CB8AC3E}">
        <p14:creationId xmlns:p14="http://schemas.microsoft.com/office/powerpoint/2010/main" val="1461122138"/>
      </p:ext>
    </p:extLst>
  </p:cSld>
  <p:clrMap bg1="lt1" tx1="dk1" bg2="lt2" tx2="dk2" accent1="accent1" accent2="accent2" accent3="accent3" accent4="accent4" accent5="accent5" accent6="accent6" hlink="hlink" folHlink="folHlink"/>
  <p:notesStyle>
    <a:lvl1pPr marL="0" algn="l" defTabSz="914400" rtl="0" eaLnBrk="1" latinLnBrk="0" hangingPunct="1">
      <a:defRPr sz="1100" b="0" i="0" kern="1200">
        <a:solidFill>
          <a:schemeClr val="tx1"/>
        </a:solidFill>
        <a:latin typeface="Helvetica Neue" panose="02000503000000020004" pitchFamily="2" charset="0"/>
        <a:ea typeface="+mn-ea"/>
        <a:cs typeface="+mn-cs"/>
      </a:defRPr>
    </a:lvl1pPr>
    <a:lvl2pPr marL="457200" algn="l" defTabSz="914400" rtl="0" eaLnBrk="1" latinLnBrk="0" hangingPunct="1">
      <a:defRPr sz="1100" b="0" i="0" kern="1200">
        <a:solidFill>
          <a:schemeClr val="tx1"/>
        </a:solidFill>
        <a:latin typeface="Helvetica Neue" panose="02000503000000020004" pitchFamily="2" charset="0"/>
        <a:ea typeface="+mn-ea"/>
        <a:cs typeface="+mn-cs"/>
      </a:defRPr>
    </a:lvl2pPr>
    <a:lvl3pPr marL="914400" algn="l" defTabSz="914400" rtl="0" eaLnBrk="1" latinLnBrk="0" hangingPunct="1">
      <a:defRPr sz="1100" b="0" i="0" kern="1200">
        <a:solidFill>
          <a:schemeClr val="tx1"/>
        </a:solidFill>
        <a:latin typeface="Helvetica Neue" panose="02000503000000020004" pitchFamily="2" charset="0"/>
        <a:ea typeface="+mn-ea"/>
        <a:cs typeface="+mn-cs"/>
      </a:defRPr>
    </a:lvl3pPr>
    <a:lvl4pPr marL="1371600" algn="l" defTabSz="914400" rtl="0" eaLnBrk="1" latinLnBrk="0" hangingPunct="1">
      <a:defRPr sz="1100" b="0" i="0" kern="1200">
        <a:solidFill>
          <a:schemeClr val="tx1"/>
        </a:solidFill>
        <a:latin typeface="Helvetica Neue" panose="02000503000000020004" pitchFamily="2" charset="0"/>
        <a:ea typeface="+mn-ea"/>
        <a:cs typeface="+mn-cs"/>
      </a:defRPr>
    </a:lvl4pPr>
    <a:lvl5pPr marL="1828800" algn="l" defTabSz="914400" rtl="0" eaLnBrk="1" latinLnBrk="0" hangingPunct="1">
      <a:defRPr sz="1100" b="0" i="0" kern="1200">
        <a:solidFill>
          <a:schemeClr val="tx1"/>
        </a:solidFill>
        <a:latin typeface="Helvetica Neue" panose="02000503000000020004"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720725"/>
            <a:ext cx="5575300" cy="3136900"/>
          </a:xfrm>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a:xfrm>
            <a:off x="3970938" y="8829969"/>
            <a:ext cx="3037840" cy="466433"/>
          </a:xfrm>
          <a:prstGeom prst="rect">
            <a:avLst/>
          </a:prstGeom>
        </p:spPr>
        <p:txBody>
          <a:bodyPr/>
          <a:lstStyle/>
          <a:p>
            <a:fld id="{E41BBB89-6B54-9540-830E-43A916420939}" type="slidenum">
              <a:rPr lang="en-US" smtClean="0"/>
              <a:t>1</a:t>
            </a:fld>
            <a:endParaRPr lang="en-US"/>
          </a:p>
        </p:txBody>
      </p:sp>
    </p:spTree>
    <p:extLst>
      <p:ext uri="{BB962C8B-B14F-4D97-AF65-F5344CB8AC3E}">
        <p14:creationId xmlns:p14="http://schemas.microsoft.com/office/powerpoint/2010/main" val="2650092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720725"/>
            <a:ext cx="5575300" cy="3136900"/>
          </a:xfrm>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a:xfrm>
            <a:off x="3970938" y="8829969"/>
            <a:ext cx="3037840" cy="466433"/>
          </a:xfrm>
          <a:prstGeom prst="rect">
            <a:avLst/>
          </a:prstGeom>
        </p:spPr>
        <p:txBody>
          <a:bodyPr/>
          <a:lstStyle/>
          <a:p>
            <a:fld id="{E41BBB89-6B54-9540-830E-43A916420939}" type="slidenum">
              <a:rPr lang="en-US" smtClean="0"/>
              <a:t>2</a:t>
            </a:fld>
            <a:endParaRPr lang="en-US"/>
          </a:p>
        </p:txBody>
      </p:sp>
    </p:spTree>
    <p:extLst>
      <p:ext uri="{BB962C8B-B14F-4D97-AF65-F5344CB8AC3E}">
        <p14:creationId xmlns:p14="http://schemas.microsoft.com/office/powerpoint/2010/main" val="4212128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720725"/>
            <a:ext cx="5575300" cy="3136900"/>
          </a:xfrm>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a:xfrm>
            <a:off x="3970938" y="8829969"/>
            <a:ext cx="3037840" cy="466433"/>
          </a:xfrm>
          <a:prstGeom prst="rect">
            <a:avLst/>
          </a:prstGeom>
        </p:spPr>
        <p:txBody>
          <a:bodyPr/>
          <a:lstStyle/>
          <a:p>
            <a:fld id="{E41BBB89-6B54-9540-830E-43A916420939}" type="slidenum">
              <a:rPr lang="en-US" smtClean="0"/>
              <a:t>3</a:t>
            </a:fld>
            <a:endParaRPr lang="en-US"/>
          </a:p>
        </p:txBody>
      </p:sp>
    </p:spTree>
    <p:extLst>
      <p:ext uri="{BB962C8B-B14F-4D97-AF65-F5344CB8AC3E}">
        <p14:creationId xmlns:p14="http://schemas.microsoft.com/office/powerpoint/2010/main" val="4212128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720725"/>
            <a:ext cx="5575300" cy="3136900"/>
          </a:xfrm>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a:xfrm>
            <a:off x="3970938" y="8829969"/>
            <a:ext cx="3037840" cy="466433"/>
          </a:xfrm>
          <a:prstGeom prst="rect">
            <a:avLst/>
          </a:prstGeom>
        </p:spPr>
        <p:txBody>
          <a:bodyPr/>
          <a:lstStyle/>
          <a:p>
            <a:fld id="{E41BBB89-6B54-9540-830E-43A916420939}" type="slidenum">
              <a:rPr lang="en-US" smtClean="0"/>
              <a:t>4</a:t>
            </a:fld>
            <a:endParaRPr lang="en-US"/>
          </a:p>
        </p:txBody>
      </p:sp>
    </p:spTree>
    <p:extLst>
      <p:ext uri="{BB962C8B-B14F-4D97-AF65-F5344CB8AC3E}">
        <p14:creationId xmlns:p14="http://schemas.microsoft.com/office/powerpoint/2010/main" val="1682553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720725"/>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a:xfrm>
            <a:off x="3970938" y="8829969"/>
            <a:ext cx="3037840" cy="466433"/>
          </a:xfrm>
          <a:prstGeom prst="rect">
            <a:avLst/>
          </a:prstGeom>
        </p:spPr>
        <p:txBody>
          <a:bodyPr/>
          <a:lstStyle/>
          <a:p>
            <a:fld id="{A423D855-7AB7-AC46-905D-9613FF3E6A59}" type="slidenum">
              <a:rPr lang="en-US" smtClean="0"/>
              <a:pPr/>
              <a:t>6</a:t>
            </a:fld>
            <a:endParaRPr lang="en-US" dirty="0"/>
          </a:p>
        </p:txBody>
      </p:sp>
    </p:spTree>
    <p:extLst>
      <p:ext uri="{BB962C8B-B14F-4D97-AF65-F5344CB8AC3E}">
        <p14:creationId xmlns:p14="http://schemas.microsoft.com/office/powerpoint/2010/main" val="1659052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3 - Image Backgroun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DC744B9-6585-3E41-A938-1FEE53C1530D}"/>
              </a:ext>
            </a:extLst>
          </p:cNvPr>
          <p:cNvSpPr/>
          <p:nvPr userDrawn="1"/>
        </p:nvSpPr>
        <p:spPr>
          <a:xfrm>
            <a:off x="-146958" y="1854164"/>
            <a:ext cx="12485915" cy="5897339"/>
          </a:xfrm>
          <a:prstGeom prst="rect">
            <a:avLst/>
          </a:prstGeom>
          <a:gradFill>
            <a:gsLst>
              <a:gs pos="0">
                <a:schemeClr val="tx1">
                  <a:alpha val="0"/>
                </a:schemeClr>
              </a:gs>
              <a:gs pos="100000">
                <a:schemeClr val="tx1">
                  <a:alpha val="5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Helvetica Neue" panose="02000503000000020004" pitchFamily="2" charset="0"/>
            </a:endParaRPr>
          </a:p>
        </p:txBody>
      </p:sp>
      <p:pic>
        <p:nvPicPr>
          <p:cNvPr id="3" name="Picture 2"/>
          <p:cNvPicPr>
            <a:picLocks noChangeAspect="1"/>
          </p:cNvPicPr>
          <p:nvPr userDrawn="1"/>
        </p:nvPicPr>
        <p:blipFill>
          <a:blip r:embed="rId2" cstate="email">
            <a:alphaModFix amt="70000"/>
            <a:extLst>
              <a:ext uri="{28A0092B-C50C-407E-A947-70E740481C1C}">
                <a14:useLocalDpi xmlns:a14="http://schemas.microsoft.com/office/drawing/2010/main"/>
              </a:ext>
            </a:extLst>
          </a:blip>
          <a:stretch>
            <a:fillRect/>
          </a:stretch>
        </p:blipFill>
        <p:spPr>
          <a:xfrm rot="16200000" flipH="1">
            <a:off x="-1210865" y="1210867"/>
            <a:ext cx="6857998" cy="4436268"/>
          </a:xfrm>
          <a:prstGeom prst="rect">
            <a:avLst/>
          </a:prstGeom>
        </p:spPr>
      </p:pic>
      <p:sp>
        <p:nvSpPr>
          <p:cNvPr id="9" name="Date Placeholder 3"/>
          <p:cNvSpPr>
            <a:spLocks noGrp="1"/>
          </p:cNvSpPr>
          <p:nvPr>
            <p:ph type="dt" sz="half" idx="10"/>
          </p:nvPr>
        </p:nvSpPr>
        <p:spPr>
          <a:xfrm>
            <a:off x="1166060" y="6131829"/>
            <a:ext cx="3945871" cy="511175"/>
          </a:xfrm>
          <a:prstGeom prst="rect">
            <a:avLst/>
          </a:prstGeom>
        </p:spPr>
        <p:txBody>
          <a:bodyPr anchor="t"/>
          <a:lstStyle>
            <a:lvl1pPr>
              <a:defRPr sz="900" b="0" i="0">
                <a:solidFill>
                  <a:schemeClr val="bg1"/>
                </a:solidFill>
                <a:latin typeface="Zoram ldsLat" charset="0"/>
                <a:ea typeface="Zoram ldsLat" charset="0"/>
                <a:cs typeface="Zoram ldsLat" charset="0"/>
              </a:defRPr>
            </a:lvl1pPr>
          </a:lstStyle>
          <a:p>
            <a:r>
              <a:rPr lang="en-US" dirty="0">
                <a:latin typeface="Helvetica Neue" panose="02000503000000020004" pitchFamily="2" charset="0"/>
                <a:ea typeface="Arial Regular" charset="0"/>
                <a:cs typeface="Arial Regular" charset="0"/>
              </a:rPr>
              <a:t>Confidential—for headquarters use only  </a:t>
            </a:r>
          </a:p>
          <a:p>
            <a:r>
              <a:rPr lang="en-US" dirty="0">
                <a:latin typeface="Helvetica Neue" panose="02000503000000020004" pitchFamily="2" charset="0"/>
                <a:ea typeface="Arial Regular" charset="0"/>
                <a:cs typeface="Arial Regular" charset="0"/>
              </a:rPr>
              <a:t>© 2017 by Intellectual Reserve, Inc. All Rights Reserved. PD#88888888</a:t>
            </a:r>
          </a:p>
        </p:txBody>
      </p:sp>
      <p:sp>
        <p:nvSpPr>
          <p:cNvPr id="11" name="Footer Placeholder 4"/>
          <p:cNvSpPr>
            <a:spLocks noGrp="1"/>
          </p:cNvSpPr>
          <p:nvPr>
            <p:ph type="ftr" sz="quarter" idx="11"/>
          </p:nvPr>
        </p:nvSpPr>
        <p:spPr>
          <a:xfrm>
            <a:off x="6960705" y="6141154"/>
            <a:ext cx="4114800" cy="301756"/>
          </a:xfrm>
          <a:prstGeom prst="rect">
            <a:avLst/>
          </a:prstGeom>
        </p:spPr>
        <p:txBody>
          <a:bodyPr anchor="t"/>
          <a:lstStyle>
            <a:lvl1pPr algn="r">
              <a:defRPr sz="1400"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Department Goes Here</a:t>
            </a:r>
          </a:p>
        </p:txBody>
      </p:sp>
      <p:sp>
        <p:nvSpPr>
          <p:cNvPr id="7" name="Text Placeholder 7"/>
          <p:cNvSpPr>
            <a:spLocks noGrp="1"/>
          </p:cNvSpPr>
          <p:nvPr>
            <p:ph type="body" sz="quarter" idx="12" hasCustomPrompt="1"/>
          </p:nvPr>
        </p:nvSpPr>
        <p:spPr>
          <a:xfrm>
            <a:off x="3660848" y="3972767"/>
            <a:ext cx="4797286" cy="1944066"/>
          </a:xfrm>
        </p:spPr>
        <p:txBody>
          <a:bodyPr>
            <a:noAutofit/>
          </a:bodyPr>
          <a:lstStyle>
            <a:lvl1pPr marL="0" indent="0">
              <a:buFontTx/>
              <a:buNone/>
              <a:defRPr sz="1400" b="0" i="0" u="none" baseline="0"/>
            </a:lvl1pPr>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baseline="0"/>
              <a:t>TO ADD IMAGE BACKGROUND:                                                    1. RIGHT CLICK ON SLIDE                                                       2. SELECT FORMAT BACKGROUND                                       3. SELECT “PICTURE OR TEXTURE FILL”                               4. CLICK “FILE</a:t>
            </a:r>
            <a:r>
              <a:rPr lang="mr-IN" baseline="0"/>
              <a:t>…</a:t>
            </a:r>
            <a:r>
              <a:rPr lang="en-US" baseline="0"/>
              <a:t>” UNDERNEATH “INSERT PICTURE FROM”  5. DELETE THIS TEXT LAYER</a:t>
            </a:r>
            <a:endParaRPr lang="en-US"/>
          </a:p>
        </p:txBody>
      </p:sp>
      <p:sp>
        <p:nvSpPr>
          <p:cNvPr id="12" name="Text Placeholder 2"/>
          <p:cNvSpPr>
            <a:spLocks noGrp="1"/>
          </p:cNvSpPr>
          <p:nvPr>
            <p:ph type="body" idx="1" hasCustomPrompt="1"/>
          </p:nvPr>
        </p:nvSpPr>
        <p:spPr>
          <a:xfrm>
            <a:off x="1152808" y="2841364"/>
            <a:ext cx="9819992" cy="383668"/>
          </a:xfrm>
        </p:spPr>
        <p:txBody>
          <a:bodyPr>
            <a:noAutofit/>
          </a:bodyPr>
          <a:lstStyle>
            <a:lvl1pPr marL="0" indent="0" algn="l">
              <a:lnSpc>
                <a:spcPct val="100000"/>
              </a:lnSpc>
              <a:buNone/>
              <a:defRPr sz="2800"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 name="Title 1"/>
          <p:cNvSpPr>
            <a:spLocks noGrp="1"/>
          </p:cNvSpPr>
          <p:nvPr>
            <p:ph type="ctrTitle" hasCustomPrompt="1"/>
          </p:nvPr>
        </p:nvSpPr>
        <p:spPr>
          <a:xfrm>
            <a:off x="1146182" y="1295255"/>
            <a:ext cx="9826618" cy="1295690"/>
          </a:xfrm>
        </p:spPr>
        <p:txBody>
          <a:bodyPr anchor="t">
            <a:normAutofit/>
          </a:bodyPr>
          <a:lstStyle>
            <a:lvl1pPr marL="0" marR="0" indent="0" algn="l" defTabSz="914400" rtl="0" eaLnBrk="1" fontAlgn="auto" latinLnBrk="0" hangingPunct="1">
              <a:lnSpc>
                <a:spcPct val="100000"/>
              </a:lnSpc>
              <a:spcBef>
                <a:spcPct val="0"/>
              </a:spcBef>
              <a:spcAft>
                <a:spcPts val="0"/>
              </a:spcAft>
              <a:buClrTx/>
              <a:buSzTx/>
              <a:buFontTx/>
              <a:buNone/>
              <a:tabLst/>
              <a:defRPr sz="4800" b="0" i="0" baseline="0">
                <a:solidFill>
                  <a:schemeClr val="bg1"/>
                </a:solidFill>
                <a:latin typeface="Palatino" pitchFamily="2" charset="77"/>
                <a:ea typeface="Palatino Regular" charset="0"/>
                <a:cs typeface="Palatino" pitchFamily="2" charset="77"/>
              </a:defRPr>
            </a:lvl1pPr>
          </a:lstStyle>
          <a:p>
            <a:r>
              <a:rPr lang="en-US"/>
              <a:t>Presentation title</a:t>
            </a:r>
            <a:br>
              <a:rPr lang="en-US"/>
            </a:br>
            <a:r>
              <a:rPr lang="en-US"/>
              <a:t>Goes Here</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email">
            <a:alphaModFix amt="20000"/>
            <a:extLst>
              <a:ext uri="{28A0092B-C50C-407E-A947-70E740481C1C}">
                <a14:useLocalDpi xmlns:a14="http://schemas.microsoft.com/office/drawing/2010/main"/>
              </a:ext>
            </a:extLst>
          </a:blip>
          <a:stretch>
            <a:fillRect/>
          </a:stretch>
        </p:blipFill>
        <p:spPr>
          <a:xfrm>
            <a:off x="0" y="-170037"/>
            <a:ext cx="12192000" cy="3159473"/>
          </a:xfrm>
          <a:prstGeom prst="rect">
            <a:avLst/>
          </a:prstGeom>
        </p:spPr>
      </p:pic>
      <p:pic>
        <p:nvPicPr>
          <p:cNvPr id="3" name="Picture 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168304" y="2554159"/>
            <a:ext cx="5842692" cy="1749682"/>
          </a:xfrm>
          <a:prstGeom prst="rect">
            <a:avLst/>
          </a:prstGeom>
        </p:spPr>
      </p:pic>
      <p:sp>
        <p:nvSpPr>
          <p:cNvPr id="5" name="Rectangle 4">
            <a:extLst>
              <a:ext uri="{FF2B5EF4-FFF2-40B4-BE49-F238E27FC236}">
                <a16:creationId xmlns:a16="http://schemas.microsoft.com/office/drawing/2014/main" id="{3F651621-6FB1-DA41-9984-AC131C4489D5}"/>
              </a:ext>
            </a:extLst>
          </p:cNvPr>
          <p:cNvSpPr/>
          <p:nvPr userDrawn="1"/>
        </p:nvSpPr>
        <p:spPr>
          <a:xfrm>
            <a:off x="4214716" y="6152109"/>
            <a:ext cx="3762569" cy="261610"/>
          </a:xfrm>
          <a:prstGeom prst="rect">
            <a:avLst/>
          </a:prstGeom>
        </p:spPr>
        <p:txBody>
          <a:bodyPr wrap="none">
            <a:spAutoFit/>
          </a:bodyPr>
          <a:lstStyle/>
          <a:p>
            <a:pPr algn="ctr"/>
            <a:r>
              <a:rPr lang="en-US" sz="1100" b="0" i="0" dirty="0">
                <a:solidFill>
                  <a:schemeClr val="bg1">
                    <a:alpha val="20000"/>
                  </a:schemeClr>
                </a:solidFill>
                <a:latin typeface="Helvetica Neue" panose="02000503000000020004" pitchFamily="2" charset="0"/>
                <a:ea typeface="Helvetica Neue" panose="02000503000000020004" pitchFamily="2" charset="0"/>
                <a:cs typeface="Arial" panose="020B0604020202020204" pitchFamily="34" charset="0"/>
              </a:rPr>
              <a:t> © 2019 by Intellectual Reserve, Inc. All rights reserved.</a:t>
            </a:r>
          </a:p>
        </p:txBody>
      </p:sp>
      <p:pic>
        <p:nvPicPr>
          <p:cNvPr id="7" name="Picture 6">
            <a:extLst>
              <a:ext uri="{FF2B5EF4-FFF2-40B4-BE49-F238E27FC236}">
                <a16:creationId xmlns:a16="http://schemas.microsoft.com/office/drawing/2014/main" id="{CAAE41E8-3098-C240-B43F-229D6A351C42}"/>
              </a:ext>
            </a:extLst>
          </p:cNvPr>
          <p:cNvPicPr>
            <a:picLocks noChangeAspect="1"/>
          </p:cNvPicPr>
          <p:nvPr userDrawn="1"/>
        </p:nvPicPr>
        <p:blipFill>
          <a:blip r:embed="rId2" cstate="email">
            <a:alphaModFix amt="20000"/>
            <a:extLst>
              <a:ext uri="{28A0092B-C50C-407E-A947-70E740481C1C}">
                <a14:useLocalDpi xmlns:a14="http://schemas.microsoft.com/office/drawing/2010/main"/>
              </a:ext>
            </a:extLst>
          </a:blip>
          <a:stretch>
            <a:fillRect/>
          </a:stretch>
        </p:blipFill>
        <p:spPr>
          <a:xfrm>
            <a:off x="0" y="-280206"/>
            <a:ext cx="12192000" cy="3159473"/>
          </a:xfrm>
          <a:prstGeom prst="rect">
            <a:avLst/>
          </a:prstGeom>
        </p:spPr>
      </p:pic>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Footer Placeholder 6"/>
          <p:cNvSpPr>
            <a:spLocks noGrp="1"/>
          </p:cNvSpPr>
          <p:nvPr>
            <p:ph type="ftr" sz="quarter" idx="10"/>
          </p:nvPr>
        </p:nvSpPr>
        <p:spPr/>
        <p:txBody>
          <a:bodyPr/>
          <a:lstStyle/>
          <a:p>
            <a:endParaRPr lang="en-US"/>
          </a:p>
        </p:txBody>
      </p:sp>
      <p:sp>
        <p:nvSpPr>
          <p:cNvPr id="8" name="Slide Number Placeholder 7"/>
          <p:cNvSpPr>
            <a:spLocks noGrp="1"/>
          </p:cNvSpPr>
          <p:nvPr>
            <p:ph type="sldNum" sz="quarter" idx="11"/>
          </p:nvPr>
        </p:nvSpPr>
        <p:spPr>
          <a:xfrm>
            <a:off x="9331036" y="6356351"/>
            <a:ext cx="2743200" cy="366183"/>
          </a:xfrm>
        </p:spPr>
        <p:txBody>
          <a:bodyPr/>
          <a:lstStyle>
            <a:lvl1pPr>
              <a:defRPr sz="2667">
                <a:solidFill>
                  <a:schemeClr val="bg1"/>
                </a:solidFill>
              </a:defRPr>
            </a:lvl1pPr>
          </a:lstStyle>
          <a:p>
            <a:fld id="{4FEEDB8F-9AFF-7B43-B83B-FCF7C106FECA}" type="slidenum">
              <a:rPr lang="en-US" smtClean="0"/>
              <a:pPr/>
              <a:t>‹#›</a:t>
            </a:fld>
            <a:endParaRPr lang="en-US"/>
          </a:p>
        </p:txBody>
      </p:sp>
      <p:sp>
        <p:nvSpPr>
          <p:cNvPr id="9" name="Title 8"/>
          <p:cNvSpPr>
            <a:spLocks noGrp="1"/>
          </p:cNvSpPr>
          <p:nvPr>
            <p:ph type="title"/>
          </p:nvPr>
        </p:nvSpPr>
        <p:spPr/>
        <p:txBody>
          <a:bodyPr/>
          <a:lstStyle>
            <a:lvl1pPr>
              <a:defRPr b="0" i="0"/>
            </a:lvl1pPr>
          </a:lstStyle>
          <a:p>
            <a:r>
              <a:rPr lang="en-US"/>
              <a:t>Click to edit Master title style</a:t>
            </a:r>
          </a:p>
        </p:txBody>
      </p:sp>
    </p:spTree>
    <p:extLst>
      <p:ext uri="{BB962C8B-B14F-4D97-AF65-F5344CB8AC3E}">
        <p14:creationId xmlns:p14="http://schemas.microsoft.com/office/powerpoint/2010/main" val="3439497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1F931-9D4A-4BFF-8445-4B2A3578D753}"/>
              </a:ext>
            </a:extLst>
          </p:cNvPr>
          <p:cNvSpPr>
            <a:spLocks noGrp="1"/>
          </p:cNvSpPr>
          <p:nvPr>
            <p:ph type="title"/>
          </p:nvPr>
        </p:nvSpPr>
        <p:spPr>
          <a:xfrm>
            <a:off x="839788" y="457200"/>
            <a:ext cx="3932237" cy="1600200"/>
          </a:xfrm>
        </p:spPr>
        <p:txBody>
          <a:bodyPr anchor="b"/>
          <a:lstStyle>
            <a:lvl1pPr>
              <a:defRPr sz="3200" b="0" i="0"/>
            </a:lvl1pPr>
          </a:lstStyle>
          <a:p>
            <a:r>
              <a:rPr lang="en-US"/>
              <a:t>Click to edit Master title style</a:t>
            </a:r>
          </a:p>
        </p:txBody>
      </p:sp>
      <p:sp>
        <p:nvSpPr>
          <p:cNvPr id="3" name="Picture Placeholder 2">
            <a:extLst>
              <a:ext uri="{FF2B5EF4-FFF2-40B4-BE49-F238E27FC236}">
                <a16:creationId xmlns:a16="http://schemas.microsoft.com/office/drawing/2014/main" id="{991AF3AC-237F-4284-8EBB-54CDDDA5DEB6}"/>
              </a:ext>
            </a:extLst>
          </p:cNvPr>
          <p:cNvSpPr>
            <a:spLocks noGrp="1"/>
          </p:cNvSpPr>
          <p:nvPr>
            <p:ph type="pic" idx="1"/>
          </p:nvPr>
        </p:nvSpPr>
        <p:spPr>
          <a:xfrm>
            <a:off x="5183188" y="987425"/>
            <a:ext cx="6172200" cy="4873625"/>
          </a:xfrm>
        </p:spPr>
        <p:txBody>
          <a:bodyPr/>
          <a:lstStyle>
            <a:lvl1pPr marL="0" indent="0">
              <a:buNone/>
              <a:defRPr sz="3200" b="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6FC0BD-A852-4B6E-81E7-00874A63ACE7}"/>
              </a:ext>
            </a:extLst>
          </p:cNvPr>
          <p:cNvSpPr>
            <a:spLocks noGrp="1"/>
          </p:cNvSpPr>
          <p:nvPr>
            <p:ph type="body" sz="half" idx="2"/>
          </p:nvPr>
        </p:nvSpPr>
        <p:spPr>
          <a:xfrm>
            <a:off x="839788" y="2057400"/>
            <a:ext cx="3932237" cy="3811588"/>
          </a:xfrm>
        </p:spPr>
        <p:txBody>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31624-3134-4E15-B266-02DB56F361A6}"/>
              </a:ext>
            </a:extLst>
          </p:cNvPr>
          <p:cNvSpPr>
            <a:spLocks noGrp="1"/>
          </p:cNvSpPr>
          <p:nvPr>
            <p:ph type="dt" sz="half" idx="10"/>
          </p:nvPr>
        </p:nvSpPr>
        <p:spPr/>
        <p:txBody>
          <a:bodyPr/>
          <a:lstStyle>
            <a:lvl1pPr>
              <a:defRPr b="0" i="0">
                <a:latin typeface="Helvetica Neue" panose="02000503000000020004" pitchFamily="2" charset="0"/>
              </a:defRPr>
            </a:lvl1pPr>
          </a:lstStyle>
          <a:p>
            <a:fld id="{9EE8D500-EE62-4BA0-B4CF-246501ACEF58}" type="datetimeFigureOut">
              <a:rPr lang="en-US" smtClean="0"/>
              <a:pPr/>
              <a:t>6/15/21</a:t>
            </a:fld>
            <a:endParaRPr lang="en-US"/>
          </a:p>
        </p:txBody>
      </p:sp>
      <p:sp>
        <p:nvSpPr>
          <p:cNvPr id="6" name="Footer Placeholder 5">
            <a:extLst>
              <a:ext uri="{FF2B5EF4-FFF2-40B4-BE49-F238E27FC236}">
                <a16:creationId xmlns:a16="http://schemas.microsoft.com/office/drawing/2014/main" id="{048233EE-FCC1-4B93-A8D9-E406105FF9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B35924-CBA7-4C3F-9246-FEF6D7CC0546}"/>
              </a:ext>
            </a:extLst>
          </p:cNvPr>
          <p:cNvSpPr>
            <a:spLocks noGrp="1"/>
          </p:cNvSpPr>
          <p:nvPr>
            <p:ph type="sldNum" sz="quarter" idx="12"/>
          </p:nvPr>
        </p:nvSpPr>
        <p:spPr/>
        <p:txBody>
          <a:bodyPr/>
          <a:lstStyle/>
          <a:p>
            <a:fld id="{126A0C5A-5B38-435A-B1DB-E4A59860A09F}" type="slidenum">
              <a:rPr lang="en-US" smtClean="0"/>
              <a:t>‹#›</a:t>
            </a:fld>
            <a:endParaRPr lang="en-US"/>
          </a:p>
        </p:txBody>
      </p:sp>
    </p:spTree>
    <p:extLst>
      <p:ext uri="{BB962C8B-B14F-4D97-AF65-F5344CB8AC3E}">
        <p14:creationId xmlns:p14="http://schemas.microsoft.com/office/powerpoint/2010/main" val="3857231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F127E28-85B6-834B-A166-8689536554E7}"/>
              </a:ext>
            </a:extLst>
          </p:cNvPr>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rot="10800000">
            <a:off x="1154" y="2846981"/>
            <a:ext cx="12190845" cy="3290502"/>
          </a:xfrm>
          <a:prstGeom prst="rect">
            <a:avLst/>
          </a:prstGeom>
        </p:spPr>
      </p:pic>
      <p:sp>
        <p:nvSpPr>
          <p:cNvPr id="12" name="Rectangle 11"/>
          <p:cNvSpPr/>
          <p:nvPr userDrawn="1"/>
        </p:nvSpPr>
        <p:spPr>
          <a:xfrm>
            <a:off x="0" y="5939502"/>
            <a:ext cx="12192000" cy="9505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Helvetica Neue" panose="02000503000000020004" pitchFamily="2" charset="0"/>
            </a:endParaRPr>
          </a:p>
        </p:txBody>
      </p:sp>
      <p:sp>
        <p:nvSpPr>
          <p:cNvPr id="2" name="Title 1"/>
          <p:cNvSpPr>
            <a:spLocks noGrp="1"/>
          </p:cNvSpPr>
          <p:nvPr>
            <p:ph type="ctrTitle" hasCustomPrompt="1"/>
          </p:nvPr>
        </p:nvSpPr>
        <p:spPr>
          <a:xfrm>
            <a:off x="576404" y="1130103"/>
            <a:ext cx="11039192" cy="1518897"/>
          </a:xfrm>
        </p:spPr>
        <p:txBody>
          <a:bodyPr anchor="t">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4800" b="0" i="0" cap="all" spc="0" baseline="0">
                <a:solidFill>
                  <a:schemeClr val="bg1"/>
                </a:solidFill>
              </a:defRPr>
            </a:lvl1pPr>
          </a:lstStyle>
          <a:p>
            <a:r>
              <a:rPr lang="en-US"/>
              <a:t>PRESENTATION TITLE</a:t>
            </a:r>
            <a:br>
              <a:rPr lang="en-US"/>
            </a:br>
            <a:r>
              <a:rPr lang="en-US"/>
              <a:t>GOES HERE</a:t>
            </a:r>
          </a:p>
        </p:txBody>
      </p:sp>
      <p:sp>
        <p:nvSpPr>
          <p:cNvPr id="4" name="Date Placeholder 3"/>
          <p:cNvSpPr>
            <a:spLocks noGrp="1"/>
          </p:cNvSpPr>
          <p:nvPr>
            <p:ph type="dt" sz="half" idx="10"/>
          </p:nvPr>
        </p:nvSpPr>
        <p:spPr>
          <a:xfrm>
            <a:off x="371404" y="6138455"/>
            <a:ext cx="3945871" cy="511175"/>
          </a:xfrm>
          <a:prstGeom prst="rect">
            <a:avLst/>
          </a:prstGeom>
        </p:spPr>
        <p:txBody>
          <a:bodyPr anchor="t"/>
          <a:lstStyle>
            <a:lvl1pPr>
              <a:defRPr sz="900" b="0" i="0">
                <a:solidFill>
                  <a:schemeClr val="tx1"/>
                </a:solidFill>
                <a:latin typeface="Zoram ldsLat" charset="0"/>
                <a:ea typeface="Zoram ldsLat" charset="0"/>
                <a:cs typeface="Zoram ldsLat" charset="0"/>
              </a:defRPr>
            </a:lvl1pPr>
          </a:lstStyle>
          <a:p>
            <a:r>
              <a:rPr lang="en-US" dirty="0">
                <a:latin typeface="Helvetica Neue" panose="02000503000000020004" pitchFamily="2" charset="0"/>
                <a:ea typeface="Helvetica Neue" panose="02000503000000020004" pitchFamily="2" charset="0"/>
                <a:cs typeface="Arial" panose="020B0604020202020204" pitchFamily="34" charset="0"/>
              </a:rPr>
              <a:t>Confidential—for headquarters use only  </a:t>
            </a:r>
          </a:p>
          <a:p>
            <a:r>
              <a:rPr lang="en-US" dirty="0">
                <a:latin typeface="Helvetica Neue" panose="02000503000000020004" pitchFamily="2" charset="0"/>
                <a:ea typeface="Helvetica Neue" panose="02000503000000020004" pitchFamily="2" charset="0"/>
                <a:cs typeface="Arial" panose="020B0604020202020204" pitchFamily="34" charset="0"/>
              </a:rPr>
              <a:t>© 2018 by Intellectual Reserve, Inc. All Rights Reserved. PD#88888888</a:t>
            </a:r>
          </a:p>
        </p:txBody>
      </p:sp>
      <p:sp>
        <p:nvSpPr>
          <p:cNvPr id="5" name="Footer Placeholder 4"/>
          <p:cNvSpPr>
            <a:spLocks noGrp="1"/>
          </p:cNvSpPr>
          <p:nvPr>
            <p:ph type="ftr" sz="quarter" idx="11"/>
          </p:nvPr>
        </p:nvSpPr>
        <p:spPr>
          <a:xfrm>
            <a:off x="7696200" y="6137484"/>
            <a:ext cx="4114800" cy="301756"/>
          </a:xfrm>
          <a:prstGeom prst="rect">
            <a:avLst/>
          </a:prstGeom>
        </p:spPr>
        <p:txBody>
          <a:bodyPr anchor="t"/>
          <a:lstStyle>
            <a:lvl1pPr algn="r">
              <a:defRPr sz="1400" b="0" i="0">
                <a:solidFill>
                  <a:schemeClr val="tx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Department Goes Here</a:t>
            </a:r>
          </a:p>
        </p:txBody>
      </p:sp>
      <p:sp>
        <p:nvSpPr>
          <p:cNvPr id="16" name="Text Placeholder 2">
            <a:extLst>
              <a:ext uri="{FF2B5EF4-FFF2-40B4-BE49-F238E27FC236}">
                <a16:creationId xmlns:a16="http://schemas.microsoft.com/office/drawing/2014/main" id="{956C1B22-7252-3A49-B729-58F8198D56B4}"/>
              </a:ext>
            </a:extLst>
          </p:cNvPr>
          <p:cNvSpPr>
            <a:spLocks noGrp="1"/>
          </p:cNvSpPr>
          <p:nvPr>
            <p:ph type="body" idx="1"/>
          </p:nvPr>
        </p:nvSpPr>
        <p:spPr>
          <a:xfrm>
            <a:off x="831850" y="2743200"/>
            <a:ext cx="10515600" cy="464239"/>
          </a:xfrm>
        </p:spPr>
        <p:txBody>
          <a:bodyPr>
            <a:noAutofit/>
          </a:bodyPr>
          <a:lstStyle>
            <a:lvl1pPr marL="0" indent="0" algn="ctr">
              <a:lnSpc>
                <a:spcPct val="100000"/>
              </a:lnSpc>
              <a:buNone/>
              <a:defRPr sz="2800" b="0" i="0">
                <a:solidFill>
                  <a:schemeClr val="bg1"/>
                </a:solidFill>
                <a:latin typeface="Helvetica Neue" panose="02000503000000020004" pitchFamily="2" charset="0"/>
                <a:ea typeface="Palatino Regular"/>
                <a:cs typeface="Helvetica Neue" panose="02000503000000020004"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58208995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2">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9565" y="2669211"/>
            <a:ext cx="10456031" cy="1544983"/>
          </a:xfrm>
        </p:spPr>
        <p:txBody>
          <a:bodyPr anchor="t">
            <a:normAutofit/>
          </a:bodyPr>
          <a:lstStyle>
            <a:lvl1pPr marL="0" marR="0" indent="0" algn="l" defTabSz="914400" rtl="0" eaLnBrk="1" fontAlgn="auto" latinLnBrk="0" hangingPunct="1">
              <a:lnSpc>
                <a:spcPct val="100000"/>
              </a:lnSpc>
              <a:spcBef>
                <a:spcPct val="0"/>
              </a:spcBef>
              <a:spcAft>
                <a:spcPts val="0"/>
              </a:spcAft>
              <a:buClrTx/>
              <a:buSzTx/>
              <a:buFontTx/>
              <a:buNone/>
              <a:tabLst/>
              <a:defRPr sz="4800" b="0" i="0" cap="all" baseline="0">
                <a:solidFill>
                  <a:schemeClr val="bg1"/>
                </a:solidFill>
              </a:defRPr>
            </a:lvl1pPr>
          </a:lstStyle>
          <a:p>
            <a:r>
              <a:rPr lang="en-US"/>
              <a:t>PRESENTATION </a:t>
            </a:r>
            <a:br>
              <a:rPr lang="en-US"/>
            </a:br>
            <a:r>
              <a:rPr lang="en-US"/>
              <a:t>TITLE HERE</a:t>
            </a:r>
          </a:p>
        </p:txBody>
      </p:sp>
      <p:sp>
        <p:nvSpPr>
          <p:cNvPr id="4" name="Date Placeholder 3"/>
          <p:cNvSpPr>
            <a:spLocks noGrp="1"/>
          </p:cNvSpPr>
          <p:nvPr>
            <p:ph type="dt" sz="half" idx="10"/>
          </p:nvPr>
        </p:nvSpPr>
        <p:spPr>
          <a:xfrm>
            <a:off x="371404" y="6138455"/>
            <a:ext cx="3945871" cy="511175"/>
          </a:xfrm>
          <a:prstGeom prst="rect">
            <a:avLst/>
          </a:prstGeom>
        </p:spPr>
        <p:txBody>
          <a:bodyPr anchor="t"/>
          <a:lstStyle>
            <a:lvl1pPr>
              <a:defRPr sz="900" b="0" i="0">
                <a:solidFill>
                  <a:schemeClr val="bg1"/>
                </a:solidFill>
                <a:latin typeface="Zoram ldsLat" charset="0"/>
                <a:ea typeface="Zoram ldsLat" charset="0"/>
                <a:cs typeface="Zoram ldsLat" charset="0"/>
              </a:defRPr>
            </a:lvl1pPr>
          </a:lstStyle>
          <a:p>
            <a:r>
              <a:rPr lang="en-US" dirty="0">
                <a:latin typeface="Helvetica Neue" panose="02000503000000020004" pitchFamily="2" charset="0"/>
                <a:ea typeface="Helvetica Neue" panose="02000503000000020004" pitchFamily="2" charset="0"/>
                <a:cs typeface="Arial" panose="020B0604020202020204" pitchFamily="34" charset="0"/>
              </a:rPr>
              <a:t>Confidential—for headquarters use only  </a:t>
            </a:r>
          </a:p>
          <a:p>
            <a:r>
              <a:rPr lang="en-US" dirty="0">
                <a:latin typeface="Helvetica Neue" panose="02000503000000020004" pitchFamily="2" charset="0"/>
                <a:ea typeface="Helvetica Neue" panose="02000503000000020004" pitchFamily="2" charset="0"/>
                <a:cs typeface="Arial" panose="020B0604020202020204" pitchFamily="34" charset="0"/>
              </a:rPr>
              <a:t>© 2018 by Intellectual Reserve, Inc. All Rights Reserved. PD#88888888</a:t>
            </a:r>
          </a:p>
        </p:txBody>
      </p:sp>
      <p:sp>
        <p:nvSpPr>
          <p:cNvPr id="5" name="Footer Placeholder 4"/>
          <p:cNvSpPr>
            <a:spLocks noGrp="1"/>
          </p:cNvSpPr>
          <p:nvPr>
            <p:ph type="ftr" sz="quarter" idx="11"/>
          </p:nvPr>
        </p:nvSpPr>
        <p:spPr>
          <a:xfrm>
            <a:off x="7696200" y="6137484"/>
            <a:ext cx="4114800" cy="301756"/>
          </a:xfrm>
          <a:prstGeom prst="rect">
            <a:avLst/>
          </a:prstGeom>
        </p:spPr>
        <p:txBody>
          <a:bodyPr anchor="t"/>
          <a:lstStyle>
            <a:lvl1pPr algn="r">
              <a:defRPr sz="14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Department Goes Here</a:t>
            </a:r>
          </a:p>
        </p:txBody>
      </p:sp>
      <p:sp>
        <p:nvSpPr>
          <p:cNvPr id="10" name="Text Placeholder 2"/>
          <p:cNvSpPr>
            <a:spLocks noGrp="1"/>
          </p:cNvSpPr>
          <p:nvPr>
            <p:ph type="body" idx="1"/>
          </p:nvPr>
        </p:nvSpPr>
        <p:spPr>
          <a:xfrm>
            <a:off x="1159565" y="4500462"/>
            <a:ext cx="10515600" cy="383668"/>
          </a:xfrm>
        </p:spPr>
        <p:txBody>
          <a:bodyPr>
            <a:noAutofit/>
          </a:bodyPr>
          <a:lstStyle>
            <a:lvl1pPr marL="0" indent="0" algn="l">
              <a:lnSpc>
                <a:spcPct val="100000"/>
              </a:lnSpc>
              <a:buNone/>
              <a:defRPr sz="2800" b="0" i="0">
                <a:solidFill>
                  <a:schemeClr val="bg1"/>
                </a:solidFill>
                <a:latin typeface="Helvetica Neue" panose="02000503000000020004" pitchFamily="2" charset="0"/>
                <a:ea typeface="Palatino Regular"/>
                <a:cs typeface="Helvetica Neue" panose="02000503000000020004"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11" name="Picture 10">
            <a:extLst>
              <a:ext uri="{FF2B5EF4-FFF2-40B4-BE49-F238E27FC236}">
                <a16:creationId xmlns:a16="http://schemas.microsoft.com/office/drawing/2014/main" id="{B839E317-74F8-7843-ACB8-7945F2413EAC}"/>
              </a:ext>
            </a:extLst>
          </p:cNvPr>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flipH="1">
            <a:off x="1155" y="0"/>
            <a:ext cx="12190845" cy="3180508"/>
          </a:xfrm>
          <a:prstGeom prst="rect">
            <a:avLst/>
          </a:prstGeom>
        </p:spPr>
      </p:pic>
    </p:spTree>
    <p:extLst>
      <p:ext uri="{BB962C8B-B14F-4D97-AF65-F5344CB8AC3E}">
        <p14:creationId xmlns:p14="http://schemas.microsoft.com/office/powerpoint/2010/main" val="139654034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3 - Image Background">
    <p:spTree>
      <p:nvGrpSpPr>
        <p:cNvPr id="1" name=""/>
        <p:cNvGrpSpPr/>
        <p:nvPr/>
      </p:nvGrpSpPr>
      <p:grpSpPr>
        <a:xfrm>
          <a:off x="0" y="0"/>
          <a:ext cx="0" cy="0"/>
          <a:chOff x="0" y="0"/>
          <a:chExt cx="0" cy="0"/>
        </a:xfrm>
      </p:grpSpPr>
      <p:sp>
        <p:nvSpPr>
          <p:cNvPr id="12" name="Rectangle 11"/>
          <p:cNvSpPr/>
          <p:nvPr userDrawn="1"/>
        </p:nvSpPr>
        <p:spPr>
          <a:xfrm>
            <a:off x="0" y="3722914"/>
            <a:ext cx="12192000" cy="3135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Helvetica Neue" panose="02000503000000020004" pitchFamily="2" charset="0"/>
            </a:endParaRPr>
          </a:p>
        </p:txBody>
      </p:sp>
      <p:pic>
        <p:nvPicPr>
          <p:cNvPr id="13" name="Picture 12"/>
          <p:cNvPicPr>
            <a:picLocks noChangeAspect="1"/>
          </p:cNvPicPr>
          <p:nvPr userDrawn="1"/>
        </p:nvPicPr>
        <p:blipFill>
          <a:blip r:embed="rId2">
            <a:alphaModFix amt="85000"/>
            <a:extLst>
              <a:ext uri="{28A0092B-C50C-407E-A947-70E740481C1C}">
                <a14:useLocalDpi xmlns:a14="http://schemas.microsoft.com/office/drawing/2010/main"/>
              </a:ext>
            </a:extLst>
          </a:blip>
          <a:stretch>
            <a:fillRect/>
          </a:stretch>
        </p:blipFill>
        <p:spPr>
          <a:xfrm>
            <a:off x="0" y="996950"/>
            <a:ext cx="12192000" cy="3155950"/>
          </a:xfrm>
          <a:prstGeom prst="rect">
            <a:avLst/>
          </a:prstGeom>
        </p:spPr>
      </p:pic>
      <p:sp>
        <p:nvSpPr>
          <p:cNvPr id="2" name="Title 1"/>
          <p:cNvSpPr>
            <a:spLocks noGrp="1"/>
          </p:cNvSpPr>
          <p:nvPr>
            <p:ph type="ctrTitle" hasCustomPrompt="1"/>
          </p:nvPr>
        </p:nvSpPr>
        <p:spPr>
          <a:xfrm>
            <a:off x="576404" y="3894639"/>
            <a:ext cx="11039192" cy="1873940"/>
          </a:xfrm>
        </p:spPr>
        <p:txBody>
          <a:bodyPr anchor="t">
            <a:noAutofit/>
          </a:bodyPr>
          <a:lstStyle>
            <a:lvl1pPr marL="0" marR="0" indent="0" algn="ctr" defTabSz="914400" rtl="0" eaLnBrk="1" fontAlgn="auto" latinLnBrk="0" hangingPunct="1">
              <a:lnSpc>
                <a:spcPct val="100000"/>
              </a:lnSpc>
              <a:spcBef>
                <a:spcPct val="0"/>
              </a:spcBef>
              <a:spcAft>
                <a:spcPts val="0"/>
              </a:spcAft>
              <a:buClrTx/>
              <a:buSzTx/>
              <a:buFontTx/>
              <a:buNone/>
              <a:tabLst/>
              <a:defRPr sz="5400" b="0" i="0" baseline="0">
                <a:solidFill>
                  <a:schemeClr val="bg1"/>
                </a:solidFill>
              </a:defRPr>
            </a:lvl1pPr>
          </a:lstStyle>
          <a:p>
            <a:r>
              <a:rPr lang="en-US"/>
              <a:t>Presentation title</a:t>
            </a:r>
            <a:br>
              <a:rPr lang="en-US"/>
            </a:br>
            <a:r>
              <a:rPr lang="en-US"/>
              <a:t>Goes Here</a:t>
            </a:r>
          </a:p>
        </p:txBody>
      </p:sp>
      <p:sp>
        <p:nvSpPr>
          <p:cNvPr id="4" name="Date Placeholder 3"/>
          <p:cNvSpPr>
            <a:spLocks noGrp="1"/>
          </p:cNvSpPr>
          <p:nvPr>
            <p:ph type="dt" sz="half" idx="10"/>
          </p:nvPr>
        </p:nvSpPr>
        <p:spPr>
          <a:xfrm>
            <a:off x="1597058" y="6299426"/>
            <a:ext cx="9011135" cy="275744"/>
          </a:xfrm>
          <a:prstGeom prst="rect">
            <a:avLst/>
          </a:prstGeom>
        </p:spPr>
        <p:txBody>
          <a:bodyPr anchor="t"/>
          <a:lstStyle>
            <a:lvl1pPr algn="ctr">
              <a:defRPr sz="9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Confidential—for headquarters use only   |  © 2018 by Intellectual Reserve, Inc. All Rights Reserved. PD#88888888</a:t>
            </a:r>
          </a:p>
        </p:txBody>
      </p:sp>
      <p:sp>
        <p:nvSpPr>
          <p:cNvPr id="10" name="Text Placeholder 2"/>
          <p:cNvSpPr>
            <a:spLocks noGrp="1"/>
          </p:cNvSpPr>
          <p:nvPr>
            <p:ph type="body" idx="1"/>
          </p:nvPr>
        </p:nvSpPr>
        <p:spPr>
          <a:xfrm>
            <a:off x="841512" y="5702008"/>
            <a:ext cx="10515600" cy="383668"/>
          </a:xfrm>
        </p:spPr>
        <p:txBody>
          <a:bodyPr>
            <a:noAutofit/>
          </a:bodyPr>
          <a:lstStyle>
            <a:lvl1pPr marL="0" indent="0" algn="ctr">
              <a:lnSpc>
                <a:spcPct val="100000"/>
              </a:lnSpc>
              <a:buNone/>
              <a:defRPr sz="28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4" name="Text Placeholder 7"/>
          <p:cNvSpPr>
            <a:spLocks noGrp="1"/>
          </p:cNvSpPr>
          <p:nvPr>
            <p:ph type="body" sz="quarter" idx="12" hasCustomPrompt="1"/>
          </p:nvPr>
        </p:nvSpPr>
        <p:spPr>
          <a:xfrm>
            <a:off x="3067879" y="935936"/>
            <a:ext cx="4439826" cy="1944066"/>
          </a:xfrm>
        </p:spPr>
        <p:txBody>
          <a:bodyPr>
            <a:noAutofit/>
          </a:bodyPr>
          <a:lstStyle>
            <a:lvl1pPr marL="0" indent="0">
              <a:buFontTx/>
              <a:buNone/>
              <a:defRPr sz="1400" b="0" i="0" u="none" baseline="0">
                <a:solidFill>
                  <a:schemeClr val="tx1"/>
                </a:solidFill>
              </a:defRPr>
            </a:lvl1pPr>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baseline="0"/>
              <a:t>TO ADD IMAGE BACKGROUND:                                                    1. RIGHT CLICK ON SLIDE                                                       2. SELECT FORMAT BACKGROUND                                       3. SELECT “PICTURE OR TEXTURE FILL”                               4. CLICK “FILE</a:t>
            </a:r>
            <a:r>
              <a:rPr lang="mr-IN" baseline="0"/>
              <a:t>…</a:t>
            </a:r>
            <a:r>
              <a:rPr lang="en-US" baseline="0"/>
              <a:t>” UNDERNEATH “INSERT PICTURE FROM”  5. DELETE THIS TEXT LAYER</a:t>
            </a:r>
            <a:endParaRPr lang="en-US"/>
          </a:p>
        </p:txBody>
      </p:sp>
    </p:spTree>
    <p:extLst>
      <p:ext uri="{BB962C8B-B14F-4D97-AF65-F5344CB8AC3E}">
        <p14:creationId xmlns:p14="http://schemas.microsoft.com/office/powerpoint/2010/main" val="179700342"/>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4">
    <p:bg>
      <p:bgPr>
        <a:solidFill>
          <a:schemeClr val="accent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alphaModFix amt="40000"/>
            <a:extLst>
              <a:ext uri="{28A0092B-C50C-407E-A947-70E740481C1C}">
                <a14:useLocalDpi xmlns:a14="http://schemas.microsoft.com/office/drawing/2010/main"/>
              </a:ext>
            </a:extLst>
          </a:blip>
          <a:stretch>
            <a:fillRect/>
          </a:stretch>
        </p:blipFill>
        <p:spPr>
          <a:xfrm rot="16200000" flipH="1">
            <a:off x="-1210865" y="1210865"/>
            <a:ext cx="6858000" cy="4436269"/>
          </a:xfrm>
          <a:prstGeom prst="rect">
            <a:avLst/>
          </a:prstGeom>
        </p:spPr>
      </p:pic>
      <p:sp>
        <p:nvSpPr>
          <p:cNvPr id="2" name="Title 1"/>
          <p:cNvSpPr>
            <a:spLocks noGrp="1"/>
          </p:cNvSpPr>
          <p:nvPr>
            <p:ph type="ctrTitle" hasCustomPrompt="1"/>
          </p:nvPr>
        </p:nvSpPr>
        <p:spPr>
          <a:xfrm>
            <a:off x="1146182" y="1330750"/>
            <a:ext cx="9826618" cy="1267307"/>
          </a:xfrm>
        </p:spPr>
        <p:txBody>
          <a:bodyPr anchor="t">
            <a:normAutofit/>
          </a:bodyPr>
          <a:lstStyle>
            <a:lvl1pPr marL="0" marR="0" indent="0" algn="l" defTabSz="914400" rtl="0" eaLnBrk="1" fontAlgn="auto" latinLnBrk="0" hangingPunct="1">
              <a:lnSpc>
                <a:spcPct val="100000"/>
              </a:lnSpc>
              <a:spcBef>
                <a:spcPct val="0"/>
              </a:spcBef>
              <a:spcAft>
                <a:spcPts val="0"/>
              </a:spcAft>
              <a:buClrTx/>
              <a:buSzTx/>
              <a:buFontTx/>
              <a:buNone/>
              <a:tabLst/>
              <a:defRPr sz="4800" b="0" i="0" baseline="0">
                <a:solidFill>
                  <a:schemeClr val="bg1"/>
                </a:solidFill>
                <a:latin typeface="Palatino" pitchFamily="2" charset="77"/>
                <a:ea typeface="Palatino" pitchFamily="2" charset="77"/>
              </a:defRPr>
            </a:lvl1pPr>
          </a:lstStyle>
          <a:p>
            <a:r>
              <a:rPr lang="en-US"/>
              <a:t>Presentation title</a:t>
            </a:r>
            <a:br>
              <a:rPr lang="en-US"/>
            </a:br>
            <a:r>
              <a:rPr lang="en-US"/>
              <a:t>Goes Here</a:t>
            </a:r>
          </a:p>
        </p:txBody>
      </p:sp>
      <p:sp>
        <p:nvSpPr>
          <p:cNvPr id="10" name="Text Placeholder 2"/>
          <p:cNvSpPr>
            <a:spLocks noGrp="1"/>
          </p:cNvSpPr>
          <p:nvPr>
            <p:ph type="body" idx="1" hasCustomPrompt="1"/>
          </p:nvPr>
        </p:nvSpPr>
        <p:spPr>
          <a:xfrm>
            <a:off x="1152808" y="2791331"/>
            <a:ext cx="9819992" cy="383668"/>
          </a:xfrm>
        </p:spPr>
        <p:txBody>
          <a:bodyPr>
            <a:noAutofit/>
          </a:bodyPr>
          <a:lstStyle>
            <a:lvl1pPr marL="0" indent="0" algn="l">
              <a:lnSpc>
                <a:spcPct val="100000"/>
              </a:lnSpc>
              <a:buNone/>
              <a:defRPr sz="2800" b="0" i="0">
                <a:solidFill>
                  <a:schemeClr val="bg1"/>
                </a:solidFill>
                <a:latin typeface="Helvetica Neue Light" panose="02000403000000020004" pitchFamily="2" charset="0"/>
                <a:ea typeface="Helvetica Neue Light" panose="02000403000000020004" pitchFamily="2" charset="0"/>
                <a:cs typeface="Calibri Light" panose="020F03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9" name="Date Placeholder 3"/>
          <p:cNvSpPr>
            <a:spLocks noGrp="1"/>
          </p:cNvSpPr>
          <p:nvPr>
            <p:ph type="dt" sz="half" idx="10"/>
          </p:nvPr>
        </p:nvSpPr>
        <p:spPr>
          <a:xfrm>
            <a:off x="1166060" y="6131829"/>
            <a:ext cx="3945871" cy="511175"/>
          </a:xfrm>
          <a:prstGeom prst="rect">
            <a:avLst/>
          </a:prstGeom>
        </p:spPr>
        <p:txBody>
          <a:bodyPr anchor="t"/>
          <a:lstStyle>
            <a:lvl1pPr>
              <a:defRPr sz="900" b="0" i="0">
                <a:solidFill>
                  <a:schemeClr val="bg1"/>
                </a:solidFill>
                <a:latin typeface="Zoram ldsLat" charset="0"/>
                <a:ea typeface="Zoram ldsLat" charset="0"/>
                <a:cs typeface="Zoram ldsLat" charset="0"/>
              </a:defRPr>
            </a:lvl1pPr>
          </a:lstStyle>
          <a:p>
            <a:r>
              <a:rPr lang="en-US" dirty="0">
                <a:latin typeface="Helvetica Neue" panose="02000503000000020004" pitchFamily="2" charset="0"/>
                <a:ea typeface="Helvetica Neue" panose="02000503000000020004" pitchFamily="2" charset="0"/>
                <a:cs typeface="Arial" panose="020B0604020202020204" pitchFamily="34" charset="0"/>
              </a:rPr>
              <a:t>Confidential—for headquarters use only  </a:t>
            </a:r>
          </a:p>
          <a:p>
            <a:r>
              <a:rPr lang="en-US" dirty="0">
                <a:latin typeface="Helvetica Neue" panose="02000503000000020004" pitchFamily="2" charset="0"/>
                <a:ea typeface="Helvetica Neue" panose="02000503000000020004" pitchFamily="2" charset="0"/>
                <a:cs typeface="Arial" panose="020B0604020202020204" pitchFamily="34" charset="0"/>
              </a:rPr>
              <a:t>© 2018 by Intellectual Reserve, Inc. All Rights Reserved. PD#88888888</a:t>
            </a:r>
          </a:p>
        </p:txBody>
      </p:sp>
      <p:sp>
        <p:nvSpPr>
          <p:cNvPr id="11" name="Footer Placeholder 4"/>
          <p:cNvSpPr>
            <a:spLocks noGrp="1"/>
          </p:cNvSpPr>
          <p:nvPr>
            <p:ph type="ftr" sz="quarter" idx="11"/>
          </p:nvPr>
        </p:nvSpPr>
        <p:spPr>
          <a:xfrm>
            <a:off x="6960705" y="6141154"/>
            <a:ext cx="4114800" cy="301756"/>
          </a:xfrm>
          <a:prstGeom prst="rect">
            <a:avLst/>
          </a:prstGeom>
        </p:spPr>
        <p:txBody>
          <a:bodyPr anchor="t"/>
          <a:lstStyle>
            <a:lvl1pPr algn="r">
              <a:defRPr sz="14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Department Goes Here</a:t>
            </a:r>
          </a:p>
        </p:txBody>
      </p:sp>
    </p:spTree>
    <p:extLst>
      <p:ext uri="{BB962C8B-B14F-4D97-AF65-F5344CB8AC3E}">
        <p14:creationId xmlns:p14="http://schemas.microsoft.com/office/powerpoint/2010/main" val="386966617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lide 5 - Image Backgroun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alphaModFix amt="70000"/>
            <a:extLst>
              <a:ext uri="{28A0092B-C50C-407E-A947-70E740481C1C}">
                <a14:useLocalDpi xmlns:a14="http://schemas.microsoft.com/office/drawing/2010/main"/>
              </a:ext>
            </a:extLst>
          </a:blip>
          <a:stretch>
            <a:fillRect/>
          </a:stretch>
        </p:blipFill>
        <p:spPr>
          <a:xfrm rot="5400000" flipH="1" flipV="1">
            <a:off x="-1210865" y="1210865"/>
            <a:ext cx="6858000" cy="4436268"/>
          </a:xfrm>
          <a:prstGeom prst="rect">
            <a:avLst/>
          </a:prstGeom>
        </p:spPr>
      </p:pic>
      <p:sp>
        <p:nvSpPr>
          <p:cNvPr id="9" name="Date Placeholder 3"/>
          <p:cNvSpPr>
            <a:spLocks noGrp="1"/>
          </p:cNvSpPr>
          <p:nvPr>
            <p:ph type="dt" sz="half" idx="10"/>
          </p:nvPr>
        </p:nvSpPr>
        <p:spPr>
          <a:xfrm>
            <a:off x="1166060" y="6131829"/>
            <a:ext cx="3945871" cy="511175"/>
          </a:xfrm>
          <a:prstGeom prst="rect">
            <a:avLst/>
          </a:prstGeom>
        </p:spPr>
        <p:txBody>
          <a:bodyPr anchor="t"/>
          <a:lstStyle>
            <a:lvl1pPr>
              <a:defRPr sz="900" b="0" i="0">
                <a:solidFill>
                  <a:schemeClr val="bg1"/>
                </a:solidFill>
                <a:latin typeface="Zoram ldsLat" charset="0"/>
                <a:ea typeface="Zoram ldsLat" charset="0"/>
                <a:cs typeface="Zoram ldsLat" charset="0"/>
              </a:defRPr>
            </a:lvl1pPr>
          </a:lstStyle>
          <a:p>
            <a:r>
              <a:rPr lang="en-US" dirty="0">
                <a:latin typeface="Helvetica Neue" panose="02000503000000020004" pitchFamily="2" charset="0"/>
                <a:ea typeface="Helvetica Neue" panose="02000503000000020004" pitchFamily="2" charset="0"/>
                <a:cs typeface="Arial" panose="020B0604020202020204" pitchFamily="34" charset="0"/>
              </a:rPr>
              <a:t>Confidential—for headquarters use only  </a:t>
            </a:r>
          </a:p>
          <a:p>
            <a:r>
              <a:rPr lang="en-US" dirty="0">
                <a:latin typeface="Helvetica Neue" panose="02000503000000020004" pitchFamily="2" charset="0"/>
                <a:ea typeface="Helvetica Neue" panose="02000503000000020004" pitchFamily="2" charset="0"/>
                <a:cs typeface="Arial" panose="020B0604020202020204" pitchFamily="34" charset="0"/>
              </a:rPr>
              <a:t>© 2018 by Intellectual Reserve, Inc. All Rights Reserved. PD#88888888</a:t>
            </a:r>
          </a:p>
        </p:txBody>
      </p:sp>
      <p:sp>
        <p:nvSpPr>
          <p:cNvPr id="11" name="Footer Placeholder 4"/>
          <p:cNvSpPr>
            <a:spLocks noGrp="1"/>
          </p:cNvSpPr>
          <p:nvPr>
            <p:ph type="ftr" sz="quarter" idx="11"/>
          </p:nvPr>
        </p:nvSpPr>
        <p:spPr>
          <a:xfrm>
            <a:off x="6960705" y="6141154"/>
            <a:ext cx="4114800" cy="301756"/>
          </a:xfrm>
          <a:prstGeom prst="rect">
            <a:avLst/>
          </a:prstGeom>
        </p:spPr>
        <p:txBody>
          <a:bodyPr anchor="t"/>
          <a:lstStyle>
            <a:lvl1pPr algn="r">
              <a:defRPr sz="14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Department Goes Here</a:t>
            </a:r>
          </a:p>
        </p:txBody>
      </p:sp>
      <p:sp>
        <p:nvSpPr>
          <p:cNvPr id="7" name="Text Placeholder 7"/>
          <p:cNvSpPr>
            <a:spLocks noGrp="1"/>
          </p:cNvSpPr>
          <p:nvPr>
            <p:ph type="body" sz="quarter" idx="12" hasCustomPrompt="1"/>
          </p:nvPr>
        </p:nvSpPr>
        <p:spPr>
          <a:xfrm>
            <a:off x="3660848" y="3894082"/>
            <a:ext cx="4424373" cy="1944066"/>
          </a:xfrm>
        </p:spPr>
        <p:txBody>
          <a:bodyPr>
            <a:noAutofit/>
          </a:bodyPr>
          <a:lstStyle>
            <a:lvl1pPr marL="0" indent="0">
              <a:buFontTx/>
              <a:buNone/>
              <a:defRPr sz="1400" b="0" i="0" u="none" baseline="0">
                <a:solidFill>
                  <a:schemeClr val="tx1"/>
                </a:solidFill>
              </a:defRPr>
            </a:lvl1pPr>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baseline="0"/>
              <a:t>TO ADD IMAGE BACKGROUND:                                                    1. RIGHT CLICK ON SLIDE                                                       2. SELECT FORMAT BACKGROUND                                       3. SELECT “PICTURE OR TEXTURE FILL”                               4. CLICK “FILE</a:t>
            </a:r>
            <a:r>
              <a:rPr lang="mr-IN" baseline="0"/>
              <a:t>…</a:t>
            </a:r>
            <a:r>
              <a:rPr lang="en-US" baseline="0"/>
              <a:t>” UNDERNEATH “INSERT PICTURE FROM”  5. DELETE THIS TEXT LAYER</a:t>
            </a:r>
            <a:endParaRPr lang="en-US"/>
          </a:p>
        </p:txBody>
      </p:sp>
      <p:sp>
        <p:nvSpPr>
          <p:cNvPr id="8" name="Title 1"/>
          <p:cNvSpPr>
            <a:spLocks noGrp="1"/>
          </p:cNvSpPr>
          <p:nvPr>
            <p:ph type="ctrTitle" hasCustomPrompt="1"/>
          </p:nvPr>
        </p:nvSpPr>
        <p:spPr>
          <a:xfrm>
            <a:off x="1146182" y="1330750"/>
            <a:ext cx="9826618" cy="1336250"/>
          </a:xfrm>
        </p:spPr>
        <p:txBody>
          <a:bodyPr anchor="t">
            <a:normAutofit/>
          </a:bodyPr>
          <a:lstStyle>
            <a:lvl1pPr marL="0" marR="0" indent="0" algn="l" defTabSz="914400" rtl="0" eaLnBrk="1" fontAlgn="auto" latinLnBrk="0" hangingPunct="1">
              <a:lnSpc>
                <a:spcPct val="100000"/>
              </a:lnSpc>
              <a:spcBef>
                <a:spcPct val="0"/>
              </a:spcBef>
              <a:spcAft>
                <a:spcPts val="0"/>
              </a:spcAft>
              <a:buClrTx/>
              <a:buSzTx/>
              <a:buFontTx/>
              <a:buNone/>
              <a:tabLst/>
              <a:defRPr sz="4800" b="0" i="0" baseline="0">
                <a:solidFill>
                  <a:schemeClr val="bg1"/>
                </a:solidFill>
              </a:defRPr>
            </a:lvl1pPr>
          </a:lstStyle>
          <a:p>
            <a:r>
              <a:rPr lang="en-US"/>
              <a:t>Presentation title</a:t>
            </a:r>
            <a:br>
              <a:rPr lang="en-US"/>
            </a:br>
            <a:r>
              <a:rPr lang="en-US"/>
              <a:t>Goes Here</a:t>
            </a:r>
          </a:p>
        </p:txBody>
      </p:sp>
      <p:sp>
        <p:nvSpPr>
          <p:cNvPr id="12" name="Text Placeholder 2"/>
          <p:cNvSpPr>
            <a:spLocks noGrp="1"/>
          </p:cNvSpPr>
          <p:nvPr>
            <p:ph type="body" idx="1" hasCustomPrompt="1"/>
          </p:nvPr>
        </p:nvSpPr>
        <p:spPr>
          <a:xfrm>
            <a:off x="1152808" y="2805120"/>
            <a:ext cx="9819992" cy="383668"/>
          </a:xfrm>
        </p:spPr>
        <p:txBody>
          <a:bodyPr>
            <a:noAutofit/>
          </a:bodyPr>
          <a:lstStyle>
            <a:lvl1pPr marL="0" indent="0" algn="l">
              <a:lnSpc>
                <a:spcPct val="100000"/>
              </a:lnSpc>
              <a:buNone/>
              <a:defRPr sz="28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3142466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1">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723900"/>
            <a:ext cx="10934700" cy="2019300"/>
          </a:xfrm>
        </p:spPr>
        <p:txBody>
          <a:bodyPr anchor="b">
            <a:normAutofit/>
          </a:bodyPr>
          <a:lstStyle>
            <a:lvl1pPr algn="l">
              <a:lnSpc>
                <a:spcPct val="100000"/>
              </a:lnSpc>
              <a:defRPr sz="4000" b="0" i="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609600" y="2889285"/>
            <a:ext cx="10934700" cy="1500187"/>
          </a:xfrm>
        </p:spPr>
        <p:txBody>
          <a:bodyPr>
            <a:normAutofit/>
          </a:bodyPr>
          <a:lstStyle>
            <a:lvl1pPr marL="0" indent="0" algn="l">
              <a:lnSpc>
                <a:spcPct val="100000"/>
              </a:lnSpc>
              <a:buNone/>
              <a:defRPr sz="2800" b="0" i="0">
                <a:solidFill>
                  <a:schemeClr val="bg1"/>
                </a:solidFill>
                <a:latin typeface="Palatino" pitchFamily="2" charset="77"/>
                <a:ea typeface="Palatino Regular"/>
                <a:cs typeface="Palatino"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3" name="Footer Placeholder 4"/>
          <p:cNvSpPr>
            <a:spLocks noGrp="1"/>
          </p:cNvSpPr>
          <p:nvPr>
            <p:ph type="ftr" sz="quarter" idx="3"/>
          </p:nvPr>
        </p:nvSpPr>
        <p:spPr>
          <a:xfrm>
            <a:off x="4876800" y="6356350"/>
            <a:ext cx="2438400" cy="365125"/>
          </a:xfrm>
          <a:prstGeom prst="rect">
            <a:avLst/>
          </a:prstGeom>
        </p:spPr>
        <p:txBody>
          <a:bodyPr vert="horz" lIns="91440" tIns="45720" rIns="91440" bIns="45720" rtlCol="0" anchor="ctr"/>
          <a:lstStyle>
            <a:lvl1pPr algn="ctr">
              <a:defRPr sz="12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fld id="{5B06C967-C119-3A46-8999-DDAAE48B2E46}" type="slidenum">
              <a:rPr lang="en-US" smtClean="0"/>
              <a:pPr/>
              <a:t>‹#›</a:t>
            </a:fld>
            <a:endParaRPr lang="en-US" dirty="0"/>
          </a:p>
        </p:txBody>
      </p:sp>
      <p:sp>
        <p:nvSpPr>
          <p:cNvPr id="14" name="Slide Number Placeholder 5"/>
          <p:cNvSpPr>
            <a:spLocks noGrp="1"/>
          </p:cNvSpPr>
          <p:nvPr>
            <p:ph type="sldNum" sz="quarter" idx="4"/>
          </p:nvPr>
        </p:nvSpPr>
        <p:spPr>
          <a:xfrm>
            <a:off x="7315200" y="6356350"/>
            <a:ext cx="4038600" cy="365125"/>
          </a:xfrm>
          <a:prstGeom prst="rect">
            <a:avLst/>
          </a:prstGeom>
        </p:spPr>
        <p:txBody>
          <a:bodyPr vert="horz" lIns="91440" tIns="45720" rIns="91440" bIns="45720" rtlCol="0" anchor="ctr"/>
          <a:lstStyle>
            <a:lvl1pPr algn="r">
              <a:defRPr sz="9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DEPARTMENT NAME GOES HERE | MARCH 2018</a:t>
            </a:r>
          </a:p>
        </p:txBody>
      </p:sp>
    </p:spTree>
    <p:extLst>
      <p:ext uri="{BB962C8B-B14F-4D97-AF65-F5344CB8AC3E}">
        <p14:creationId xmlns:p14="http://schemas.microsoft.com/office/powerpoint/2010/main" val="390704322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Section Header 3 - Image Backgroun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Helvetica Neue" panose="02000503000000020004" pitchFamily="2" charset="0"/>
            </a:endParaRPr>
          </a:p>
        </p:txBody>
      </p:sp>
      <p:sp>
        <p:nvSpPr>
          <p:cNvPr id="13" name="Footer Placeholder 4"/>
          <p:cNvSpPr>
            <a:spLocks noGrp="1"/>
          </p:cNvSpPr>
          <p:nvPr>
            <p:ph type="ftr" sz="quarter" idx="3"/>
          </p:nvPr>
        </p:nvSpPr>
        <p:spPr>
          <a:xfrm>
            <a:off x="4876800" y="6356350"/>
            <a:ext cx="2438400" cy="365125"/>
          </a:xfrm>
          <a:prstGeom prst="rect">
            <a:avLst/>
          </a:prstGeom>
        </p:spPr>
        <p:txBody>
          <a:bodyPr vert="horz" lIns="91440" tIns="45720" rIns="91440" bIns="45720" rtlCol="0" anchor="ctr"/>
          <a:lstStyle>
            <a:lvl1pPr algn="ctr">
              <a:defRPr sz="12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fld id="{5B06C967-C119-3A46-8999-DDAAE48B2E46}" type="slidenum">
              <a:rPr lang="en-US" smtClean="0"/>
              <a:pPr/>
              <a:t>‹#›</a:t>
            </a:fld>
            <a:endParaRPr lang="en-US" dirty="0"/>
          </a:p>
        </p:txBody>
      </p:sp>
      <p:sp>
        <p:nvSpPr>
          <p:cNvPr id="14" name="Slide Number Placeholder 5"/>
          <p:cNvSpPr>
            <a:spLocks noGrp="1"/>
          </p:cNvSpPr>
          <p:nvPr>
            <p:ph type="sldNum" sz="quarter" idx="4"/>
          </p:nvPr>
        </p:nvSpPr>
        <p:spPr>
          <a:xfrm>
            <a:off x="7315200" y="6356350"/>
            <a:ext cx="4038600" cy="365125"/>
          </a:xfrm>
          <a:prstGeom prst="rect">
            <a:avLst/>
          </a:prstGeom>
        </p:spPr>
        <p:txBody>
          <a:bodyPr vert="horz" lIns="91440" tIns="45720" rIns="91440" bIns="45720" rtlCol="0" anchor="ctr"/>
          <a:lstStyle>
            <a:lvl1pPr algn="r">
              <a:defRPr sz="9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DEPARTMENT NAME GOES HERE | MARCH 2018</a:t>
            </a:r>
          </a:p>
        </p:txBody>
      </p:sp>
      <p:sp>
        <p:nvSpPr>
          <p:cNvPr id="6" name="Title 1"/>
          <p:cNvSpPr>
            <a:spLocks noGrp="1"/>
          </p:cNvSpPr>
          <p:nvPr>
            <p:ph type="title" hasCustomPrompt="1"/>
          </p:nvPr>
        </p:nvSpPr>
        <p:spPr>
          <a:xfrm>
            <a:off x="1257300" y="2564295"/>
            <a:ext cx="9715500" cy="689112"/>
          </a:xfrm>
        </p:spPr>
        <p:txBody>
          <a:bodyPr anchor="b">
            <a:normAutofit/>
          </a:bodyPr>
          <a:lstStyle>
            <a:lvl1pPr algn="ctr">
              <a:lnSpc>
                <a:spcPct val="100000"/>
              </a:lnSpc>
              <a:defRPr sz="3600" b="0" i="0" cap="all" baseline="0">
                <a:solidFill>
                  <a:schemeClr val="bg1"/>
                </a:solidFill>
              </a:defRPr>
            </a:lvl1pPr>
          </a:lstStyle>
          <a:p>
            <a:r>
              <a:rPr lang="en-US"/>
              <a:t>CLICK TO EDIT MASTER TITLE STYLE</a:t>
            </a:r>
          </a:p>
        </p:txBody>
      </p:sp>
      <p:sp>
        <p:nvSpPr>
          <p:cNvPr id="7" name="Text Placeholder 2"/>
          <p:cNvSpPr>
            <a:spLocks noGrp="1"/>
          </p:cNvSpPr>
          <p:nvPr>
            <p:ph type="body" idx="1"/>
          </p:nvPr>
        </p:nvSpPr>
        <p:spPr>
          <a:xfrm>
            <a:off x="1257300" y="3364706"/>
            <a:ext cx="9715500" cy="1500187"/>
          </a:xfrm>
        </p:spPr>
        <p:txBody>
          <a:bodyPr>
            <a:normAutofit/>
          </a:bodyPr>
          <a:lstStyle>
            <a:lvl1pPr marL="0" indent="0" algn="ctr">
              <a:lnSpc>
                <a:spcPct val="100000"/>
              </a:lnSpc>
              <a:buNone/>
              <a:defRPr sz="28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7"/>
          <p:cNvSpPr>
            <a:spLocks noGrp="1"/>
          </p:cNvSpPr>
          <p:nvPr>
            <p:ph type="body" sz="quarter" idx="12" hasCustomPrompt="1"/>
          </p:nvPr>
        </p:nvSpPr>
        <p:spPr>
          <a:xfrm>
            <a:off x="3786744" y="620229"/>
            <a:ext cx="4797286" cy="1944066"/>
          </a:xfrm>
        </p:spPr>
        <p:txBody>
          <a:bodyPr>
            <a:noAutofit/>
          </a:bodyPr>
          <a:lstStyle>
            <a:lvl1pPr marL="0" indent="0">
              <a:buFontTx/>
              <a:buNone/>
              <a:defRPr sz="1400" b="0" i="0" u="none" baseline="0">
                <a:solidFill>
                  <a:schemeClr val="bg1"/>
                </a:solidFill>
              </a:defRPr>
            </a:lvl1pPr>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baseline="0"/>
              <a:t>TO ADD IMAGE BACKGROUND:                                                    1. RIGHT CLICK ON SLIDE                                                       2. SELECT FORMAT BACKGROUND                                       3. SELECT “PICTURE OR TEXTURE FILL”                               4. CLICK “FILE</a:t>
            </a:r>
            <a:r>
              <a:rPr lang="mr-IN" baseline="0"/>
              <a:t>…</a:t>
            </a:r>
            <a:r>
              <a:rPr lang="en-US" baseline="0"/>
              <a:t>” UNDERNEATH “INSERT PICTURE FROM”  5. DELETE THIS TEXT LAYER</a:t>
            </a:r>
            <a:endParaRPr lang="en-US"/>
          </a:p>
        </p:txBody>
      </p:sp>
    </p:spTree>
    <p:extLst>
      <p:ext uri="{BB962C8B-B14F-4D97-AF65-F5344CB8AC3E}">
        <p14:creationId xmlns:p14="http://schemas.microsoft.com/office/powerpoint/2010/main" val="257423561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2">
    <p:bg>
      <p:bgPr>
        <a:solidFill>
          <a:schemeClr val="accent1"/>
        </a:solidFill>
        <a:effectLst/>
      </p:bgPr>
    </p:bg>
    <p:spTree>
      <p:nvGrpSpPr>
        <p:cNvPr id="1" name=""/>
        <p:cNvGrpSpPr/>
        <p:nvPr/>
      </p:nvGrpSpPr>
      <p:grpSpPr>
        <a:xfrm>
          <a:off x="0" y="0"/>
          <a:ext cx="0" cy="0"/>
          <a:chOff x="0" y="0"/>
          <a:chExt cx="0" cy="0"/>
        </a:xfrm>
      </p:grpSpPr>
      <p:sp>
        <p:nvSpPr>
          <p:cNvPr id="13" name="Footer Placeholder 4"/>
          <p:cNvSpPr>
            <a:spLocks noGrp="1"/>
          </p:cNvSpPr>
          <p:nvPr>
            <p:ph type="ftr" sz="quarter" idx="3"/>
          </p:nvPr>
        </p:nvSpPr>
        <p:spPr>
          <a:xfrm>
            <a:off x="4876800" y="6356350"/>
            <a:ext cx="2438400" cy="365125"/>
          </a:xfrm>
          <a:prstGeom prst="rect">
            <a:avLst/>
          </a:prstGeom>
        </p:spPr>
        <p:txBody>
          <a:bodyPr vert="horz" lIns="91440" tIns="45720" rIns="91440" bIns="45720" rtlCol="0" anchor="ctr"/>
          <a:lstStyle>
            <a:lvl1pPr algn="ctr">
              <a:defRPr sz="1200"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stStyle>
          <a:p>
            <a:fld id="{5B06C967-C119-3A46-8999-DDAAE48B2E46}" type="slidenum">
              <a:rPr lang="en-US" smtClean="0"/>
              <a:pPr/>
              <a:t>‹#›</a:t>
            </a:fld>
            <a:endParaRPr lang="en-US" dirty="0"/>
          </a:p>
        </p:txBody>
      </p:sp>
      <p:sp>
        <p:nvSpPr>
          <p:cNvPr id="14" name="Slide Number Placeholder 5"/>
          <p:cNvSpPr>
            <a:spLocks noGrp="1"/>
          </p:cNvSpPr>
          <p:nvPr>
            <p:ph type="sldNum" sz="quarter" idx="4"/>
          </p:nvPr>
        </p:nvSpPr>
        <p:spPr>
          <a:xfrm>
            <a:off x="7315200" y="6356350"/>
            <a:ext cx="4038600" cy="365125"/>
          </a:xfrm>
          <a:prstGeom prst="rect">
            <a:avLst/>
          </a:prstGeom>
        </p:spPr>
        <p:txBody>
          <a:bodyPr vert="horz" lIns="91440" tIns="45720" rIns="91440" bIns="45720" rtlCol="0" anchor="ctr"/>
          <a:lstStyle>
            <a:lvl1pPr algn="r">
              <a:defRPr sz="900"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DEPARTMENT NAME GOES HERE | FEBRUARY 2017</a:t>
            </a:r>
          </a:p>
        </p:txBody>
      </p:sp>
      <p:sp>
        <p:nvSpPr>
          <p:cNvPr id="6" name="Title 1"/>
          <p:cNvSpPr>
            <a:spLocks noGrp="1"/>
          </p:cNvSpPr>
          <p:nvPr>
            <p:ph type="title"/>
          </p:nvPr>
        </p:nvSpPr>
        <p:spPr>
          <a:xfrm>
            <a:off x="1257300" y="723900"/>
            <a:ext cx="9788386" cy="2019300"/>
          </a:xfrm>
        </p:spPr>
        <p:txBody>
          <a:bodyPr anchor="b">
            <a:normAutofit/>
          </a:bodyPr>
          <a:lstStyle>
            <a:lvl1pPr algn="l">
              <a:lnSpc>
                <a:spcPct val="100000"/>
              </a:lnSpc>
              <a:defRPr sz="4000" b="0" i="0">
                <a:solidFill>
                  <a:schemeClr val="bg1"/>
                </a:solidFill>
                <a:latin typeface="Palatino" pitchFamily="2" charset="77"/>
                <a:ea typeface="Palatino Regular" charset="0"/>
                <a:cs typeface="Palatino" pitchFamily="2" charset="77"/>
              </a:defRPr>
            </a:lvl1pPr>
          </a:lstStyle>
          <a:p>
            <a:r>
              <a:rPr lang="en-US"/>
              <a:t>Click to edit Master title style</a:t>
            </a:r>
          </a:p>
        </p:txBody>
      </p:sp>
      <p:sp>
        <p:nvSpPr>
          <p:cNvPr id="7" name="Text Placeholder 2"/>
          <p:cNvSpPr>
            <a:spLocks noGrp="1"/>
          </p:cNvSpPr>
          <p:nvPr>
            <p:ph type="body" idx="1"/>
          </p:nvPr>
        </p:nvSpPr>
        <p:spPr>
          <a:xfrm>
            <a:off x="1257300" y="2889285"/>
            <a:ext cx="9788386" cy="1500187"/>
          </a:xfrm>
        </p:spPr>
        <p:txBody>
          <a:bodyPr>
            <a:normAutofit/>
          </a:bodyPr>
          <a:lstStyle>
            <a:lvl1pPr marL="0" indent="0" algn="l">
              <a:lnSpc>
                <a:spcPct val="100000"/>
              </a:lnSpc>
              <a:buNone/>
              <a:defRPr sz="2800"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8" name="Footer Placeholder 4">
            <a:extLst>
              <a:ext uri="{FF2B5EF4-FFF2-40B4-BE49-F238E27FC236}">
                <a16:creationId xmlns:a16="http://schemas.microsoft.com/office/drawing/2014/main" id="{8A4A4571-0B08-8B43-9C70-7381C0B4C91A}"/>
              </a:ext>
            </a:extLst>
          </p:cNvPr>
          <p:cNvSpPr txBox="1">
            <a:spLocks/>
          </p:cNvSpPr>
          <p:nvPr userDrawn="1"/>
        </p:nvSpPr>
        <p:spPr>
          <a:xfrm>
            <a:off x="5029200" y="6508750"/>
            <a:ext cx="2438400" cy="365125"/>
          </a:xfrm>
          <a:prstGeom prst="rect">
            <a:avLst/>
          </a:prstGeom>
        </p:spPr>
        <p:txBody>
          <a:bodyPr vert="horz" lIns="91440" tIns="45720" rIns="91440" bIns="45720" rtlCol="0" anchor="ctr"/>
          <a:lstStyle>
            <a:defPPr>
              <a:defRPr lang="en-US"/>
            </a:defPPr>
            <a:lvl1pPr marL="0" algn="ctr" defTabSz="914400" rtl="0" eaLnBrk="1" latinLnBrk="0" hangingPunct="1">
              <a:defRPr sz="1200" b="0" i="0" kern="1200">
                <a:solidFill>
                  <a:schemeClr val="bg1"/>
                </a:solidFill>
                <a:latin typeface="Arial Regular" charset="0"/>
                <a:ea typeface="Arial Regular" charset="0"/>
                <a:cs typeface="Arial Regular"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B06C967-C119-3A46-8999-DDAAE48B2E46}" type="slidenum">
              <a:rPr lang="en-US" b="0" i="0" smtClean="0">
                <a:latin typeface="Helvetica Neue" panose="02000503000000020004" pitchFamily="2" charset="0"/>
              </a:rPr>
              <a:pPr/>
              <a:t>‹#›</a:t>
            </a:fld>
            <a:endParaRPr lang="en-US" b="0" i="0" dirty="0">
              <a:latin typeface="Helvetica Neue" panose="02000503000000020004" pitchFamily="2" charset="0"/>
            </a:endParaRP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 4">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054087"/>
            <a:ext cx="5188225" cy="1374913"/>
          </a:xfrm>
        </p:spPr>
        <p:txBody>
          <a:bodyPr anchor="t">
            <a:normAutofit/>
          </a:bodyPr>
          <a:lstStyle>
            <a:lvl1pPr algn="l">
              <a:lnSpc>
                <a:spcPct val="100000"/>
              </a:lnSpc>
              <a:defRPr sz="4000" b="0" i="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602974" y="3364707"/>
            <a:ext cx="5188225" cy="1477052"/>
          </a:xfrm>
        </p:spPr>
        <p:txBody>
          <a:bodyPr>
            <a:normAutofit/>
          </a:bodyPr>
          <a:lstStyle>
            <a:lvl1pPr marL="0" indent="0" algn="l">
              <a:lnSpc>
                <a:spcPct val="100000"/>
              </a:lnSpc>
              <a:buNone/>
              <a:defRPr sz="28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6" name="Picture Placeholder 5"/>
          <p:cNvSpPr>
            <a:spLocks noGrp="1"/>
          </p:cNvSpPr>
          <p:nvPr>
            <p:ph type="pic" sz="quarter" idx="10"/>
          </p:nvPr>
        </p:nvSpPr>
        <p:spPr>
          <a:xfrm>
            <a:off x="6096000" y="1219200"/>
            <a:ext cx="3114675" cy="4419600"/>
          </a:xfrm>
        </p:spPr>
        <p:txBody>
          <a:bodyPr>
            <a:normAutofit/>
          </a:bodyPr>
          <a:lstStyle>
            <a:lvl1pPr>
              <a:defRPr sz="1600" b="0" i="0">
                <a:solidFill>
                  <a:schemeClr val="bg1"/>
                </a:solidFill>
              </a:defRPr>
            </a:lvl1pPr>
          </a:lstStyle>
          <a:p>
            <a:r>
              <a:rPr lang="en-US"/>
              <a:t>Click icon to add picture</a:t>
            </a:r>
          </a:p>
        </p:txBody>
      </p:sp>
      <p:sp>
        <p:nvSpPr>
          <p:cNvPr id="8" name="Picture Placeholder 7"/>
          <p:cNvSpPr>
            <a:spLocks noGrp="1"/>
          </p:cNvSpPr>
          <p:nvPr>
            <p:ph type="pic" sz="quarter" idx="11"/>
          </p:nvPr>
        </p:nvSpPr>
        <p:spPr>
          <a:xfrm>
            <a:off x="9356725" y="1219200"/>
            <a:ext cx="2828925" cy="2020888"/>
          </a:xfrm>
        </p:spPr>
        <p:txBody>
          <a:bodyPr>
            <a:normAutofit/>
          </a:bodyPr>
          <a:lstStyle>
            <a:lvl1pPr>
              <a:defRPr sz="1600" b="0" i="0">
                <a:solidFill>
                  <a:schemeClr val="bg1"/>
                </a:solidFill>
              </a:defRPr>
            </a:lvl1pPr>
          </a:lstStyle>
          <a:p>
            <a:r>
              <a:rPr lang="en-US"/>
              <a:t>Click icon to add picture</a:t>
            </a:r>
          </a:p>
        </p:txBody>
      </p:sp>
      <p:sp>
        <p:nvSpPr>
          <p:cNvPr id="10" name="Picture Placeholder 9"/>
          <p:cNvSpPr>
            <a:spLocks noGrp="1"/>
          </p:cNvSpPr>
          <p:nvPr>
            <p:ph type="pic" sz="quarter" idx="12"/>
          </p:nvPr>
        </p:nvSpPr>
        <p:spPr>
          <a:xfrm>
            <a:off x="9342438" y="3429000"/>
            <a:ext cx="2843212" cy="2209800"/>
          </a:xfrm>
        </p:spPr>
        <p:txBody>
          <a:bodyPr>
            <a:normAutofit/>
          </a:bodyPr>
          <a:lstStyle>
            <a:lvl1pPr>
              <a:defRPr sz="1600" b="0" i="0">
                <a:solidFill>
                  <a:schemeClr val="bg1"/>
                </a:solidFill>
              </a:defRPr>
            </a:lvl1pPr>
          </a:lstStyle>
          <a:p>
            <a:r>
              <a:rPr lang="en-US"/>
              <a:t>Click icon to add picture</a:t>
            </a:r>
          </a:p>
        </p:txBody>
      </p:sp>
      <p:sp>
        <p:nvSpPr>
          <p:cNvPr id="9" name="Footer Placeholder 12"/>
          <p:cNvSpPr>
            <a:spLocks noGrp="1"/>
          </p:cNvSpPr>
          <p:nvPr>
            <p:ph type="ftr" sz="quarter" idx="13"/>
          </p:nvPr>
        </p:nvSpPr>
        <p:spPr>
          <a:xfrm>
            <a:off x="4876800" y="6356350"/>
            <a:ext cx="2438400" cy="365125"/>
          </a:xfrm>
        </p:spPr>
        <p:txBody>
          <a:bodyPr/>
          <a:lstStyle>
            <a:lvl1pPr>
              <a:defRPr b="0" i="0">
                <a:solidFill>
                  <a:schemeClr val="bg1"/>
                </a:solidFill>
              </a:defRPr>
            </a:lvl1pPr>
          </a:lstStyle>
          <a:p>
            <a:fld id="{5B06C967-C119-3A46-8999-DDAAE48B2E46}" type="slidenum">
              <a:rPr lang="en-US" smtClean="0"/>
              <a:pPr/>
              <a:t>‹#›</a:t>
            </a:fld>
            <a:endParaRPr lang="en-US"/>
          </a:p>
        </p:txBody>
      </p:sp>
      <p:sp>
        <p:nvSpPr>
          <p:cNvPr id="11" name="Slide Number Placeholder 5"/>
          <p:cNvSpPr>
            <a:spLocks noGrp="1"/>
          </p:cNvSpPr>
          <p:nvPr>
            <p:ph type="sldNum" sz="quarter" idx="4"/>
          </p:nvPr>
        </p:nvSpPr>
        <p:spPr>
          <a:xfrm>
            <a:off x="7315200" y="6356350"/>
            <a:ext cx="4038600" cy="365125"/>
          </a:xfrm>
          <a:prstGeom prst="rect">
            <a:avLst/>
          </a:prstGeom>
        </p:spPr>
        <p:txBody>
          <a:bodyPr vert="horz" lIns="91440" tIns="45720" rIns="91440" bIns="45720" rtlCol="0" anchor="ctr"/>
          <a:lstStyle>
            <a:lvl1pPr algn="r">
              <a:defRPr sz="9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DEPARTMENT NAME GOES HERE | MARCH 2018</a:t>
            </a:r>
          </a:p>
        </p:txBody>
      </p:sp>
    </p:spTree>
    <p:extLst>
      <p:ext uri="{BB962C8B-B14F-4D97-AF65-F5344CB8AC3E}">
        <p14:creationId xmlns:p14="http://schemas.microsoft.com/office/powerpoint/2010/main" val="1549217647"/>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ection Header 5 - Image Backgroun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4048540"/>
            <a:ext cx="9801640" cy="689113"/>
          </a:xfrm>
        </p:spPr>
        <p:txBody>
          <a:bodyPr anchor="t">
            <a:noAutofit/>
          </a:bodyPr>
          <a:lstStyle>
            <a:lvl1pPr algn="l">
              <a:lnSpc>
                <a:spcPct val="100000"/>
              </a:lnSpc>
              <a:defRPr sz="4400" b="0" i="0">
                <a:solidFill>
                  <a:schemeClr val="bg1"/>
                </a:solidFill>
              </a:defRPr>
            </a:lvl1pPr>
          </a:lstStyle>
          <a:p>
            <a:r>
              <a:rPr lang="en-US"/>
              <a:t>Click to edit Master title style</a:t>
            </a:r>
          </a:p>
        </p:txBody>
      </p:sp>
      <p:sp>
        <p:nvSpPr>
          <p:cNvPr id="3" name="Text Placeholder 2"/>
          <p:cNvSpPr>
            <a:spLocks noGrp="1"/>
          </p:cNvSpPr>
          <p:nvPr>
            <p:ph type="body" idx="1" hasCustomPrompt="1"/>
          </p:nvPr>
        </p:nvSpPr>
        <p:spPr>
          <a:xfrm>
            <a:off x="609600" y="4782690"/>
            <a:ext cx="9808266" cy="1500187"/>
          </a:xfrm>
        </p:spPr>
        <p:txBody>
          <a:bodyPr>
            <a:normAutofit/>
          </a:bodyPr>
          <a:lstStyle>
            <a:lvl1pPr marL="0" indent="0" algn="l">
              <a:lnSpc>
                <a:spcPct val="100000"/>
              </a:lnSpc>
              <a:buNone/>
              <a:defRPr sz="28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9" name="Text Placeholder 7"/>
          <p:cNvSpPr>
            <a:spLocks noGrp="1"/>
          </p:cNvSpPr>
          <p:nvPr>
            <p:ph type="body" sz="quarter" idx="12" hasCustomPrompt="1"/>
          </p:nvPr>
        </p:nvSpPr>
        <p:spPr>
          <a:xfrm>
            <a:off x="3992153" y="1484933"/>
            <a:ext cx="4277204" cy="1944066"/>
          </a:xfrm>
        </p:spPr>
        <p:txBody>
          <a:bodyPr>
            <a:noAutofit/>
          </a:bodyPr>
          <a:lstStyle>
            <a:lvl1pPr marL="0" indent="0">
              <a:buFontTx/>
              <a:buNone/>
              <a:defRPr sz="1400" b="0" i="0" u="none" baseline="0">
                <a:solidFill>
                  <a:schemeClr val="tx1"/>
                </a:solidFill>
              </a:defRPr>
            </a:lvl1pPr>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baseline="0"/>
              <a:t>TO ADD IMAGE BACKGROUND:                                                    1. RIGHT CLICK ON SLIDE                                                       2. SELECT FORMAT BACKGROUND                                       3. SELECT “PICTURE OR TEXTURE FILL”                               4. CLICK “FILE</a:t>
            </a:r>
            <a:r>
              <a:rPr lang="mr-IN" baseline="0"/>
              <a:t>…</a:t>
            </a:r>
            <a:r>
              <a:rPr lang="en-US" baseline="0"/>
              <a:t>” UNDERNEATH “INSERT PICTURE FROM”  5. DELETE THIS TEXT LAYER</a:t>
            </a:r>
            <a:endParaRPr lang="en-US"/>
          </a:p>
        </p:txBody>
      </p:sp>
      <p:sp>
        <p:nvSpPr>
          <p:cNvPr id="8" name="Footer Placeholder 4"/>
          <p:cNvSpPr>
            <a:spLocks noGrp="1"/>
          </p:cNvSpPr>
          <p:nvPr>
            <p:ph type="ftr" sz="quarter" idx="3"/>
          </p:nvPr>
        </p:nvSpPr>
        <p:spPr>
          <a:xfrm>
            <a:off x="4876800" y="6356350"/>
            <a:ext cx="2438400" cy="365125"/>
          </a:xfrm>
          <a:prstGeom prst="rect">
            <a:avLst/>
          </a:prstGeom>
        </p:spPr>
        <p:txBody>
          <a:bodyPr vert="horz" lIns="91440" tIns="45720" rIns="91440" bIns="45720" rtlCol="0" anchor="ctr"/>
          <a:lstStyle>
            <a:lvl1pPr algn="ctr">
              <a:defRPr sz="12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fld id="{5B06C967-C119-3A46-8999-DDAAE48B2E46}" type="slidenum">
              <a:rPr lang="en-US" smtClean="0"/>
              <a:pPr/>
              <a:t>‹#›</a:t>
            </a:fld>
            <a:endParaRPr lang="en-US" dirty="0"/>
          </a:p>
        </p:txBody>
      </p:sp>
      <p:pic>
        <p:nvPicPr>
          <p:cNvPr id="11" name="Picture 10">
            <a:extLst>
              <a:ext uri="{FF2B5EF4-FFF2-40B4-BE49-F238E27FC236}">
                <a16:creationId xmlns:a16="http://schemas.microsoft.com/office/drawing/2014/main" id="{85E824A4-1CAD-974D-9A2F-28657C29FA17}"/>
              </a:ext>
            </a:extLst>
          </p:cNvPr>
          <p:cNvPicPr>
            <a:picLocks noChangeAspect="1"/>
          </p:cNvPicPr>
          <p:nvPr userDrawn="1"/>
        </p:nvPicPr>
        <p:blipFill>
          <a:blip r:embed="rId2">
            <a:alphaModFix amt="70000"/>
            <a:extLst>
              <a:ext uri="{28A0092B-C50C-407E-A947-70E740481C1C}">
                <a14:useLocalDpi xmlns:a14="http://schemas.microsoft.com/office/drawing/2010/main"/>
              </a:ext>
            </a:extLst>
          </a:blip>
          <a:stretch>
            <a:fillRect/>
          </a:stretch>
        </p:blipFill>
        <p:spPr>
          <a:xfrm rot="16200000" flipH="1" flipV="1">
            <a:off x="6544866" y="1210865"/>
            <a:ext cx="6858000" cy="4436268"/>
          </a:xfrm>
          <a:prstGeom prst="rect">
            <a:avLst/>
          </a:prstGeom>
        </p:spPr>
      </p:pic>
      <p:sp>
        <p:nvSpPr>
          <p:cNvPr id="10" name="Slide Number Placeholder 5"/>
          <p:cNvSpPr>
            <a:spLocks noGrp="1"/>
          </p:cNvSpPr>
          <p:nvPr>
            <p:ph type="sldNum" sz="quarter" idx="4"/>
          </p:nvPr>
        </p:nvSpPr>
        <p:spPr>
          <a:xfrm>
            <a:off x="7315200" y="6356350"/>
            <a:ext cx="4038600" cy="365125"/>
          </a:xfrm>
          <a:prstGeom prst="rect">
            <a:avLst/>
          </a:prstGeom>
        </p:spPr>
        <p:txBody>
          <a:bodyPr vert="horz" lIns="91440" tIns="45720" rIns="91440" bIns="45720" rtlCol="0" anchor="ctr"/>
          <a:lstStyle>
            <a:lvl1pPr algn="r">
              <a:defRPr sz="9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DEPARTMENT NAME GOES HERE | MARCH 2018</a:t>
            </a:r>
          </a:p>
        </p:txBody>
      </p:sp>
    </p:spTree>
    <p:extLst>
      <p:ext uri="{BB962C8B-B14F-4D97-AF65-F5344CB8AC3E}">
        <p14:creationId xmlns:p14="http://schemas.microsoft.com/office/powerpoint/2010/main" val="3953633562"/>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4468" y="379380"/>
            <a:ext cx="11222251" cy="769662"/>
          </a:xfrm>
        </p:spPr>
        <p:txBody>
          <a:bodyPr anchor="t"/>
          <a:lstStyle>
            <a:lvl1pPr>
              <a:lnSpc>
                <a:spcPct val="100000"/>
              </a:lnSpc>
              <a:defRPr b="0" i="0">
                <a:solidFill>
                  <a:schemeClr val="bg1"/>
                </a:solidFill>
              </a:defRPr>
            </a:lvl1pPr>
          </a:lstStyle>
          <a:p>
            <a:r>
              <a:rPr lang="en-US"/>
              <a:t>Click to edit Master title style</a:t>
            </a:r>
          </a:p>
        </p:txBody>
      </p:sp>
      <p:sp>
        <p:nvSpPr>
          <p:cNvPr id="3" name="Content Placeholder 2"/>
          <p:cNvSpPr>
            <a:spLocks noGrp="1"/>
          </p:cNvSpPr>
          <p:nvPr>
            <p:ph idx="1"/>
          </p:nvPr>
        </p:nvSpPr>
        <p:spPr>
          <a:xfrm>
            <a:off x="494467" y="1295877"/>
            <a:ext cx="11222252" cy="4732964"/>
          </a:xfrm>
        </p:spPr>
        <p:txBody>
          <a:bodyPr/>
          <a:lstStyle>
            <a:lvl1pPr>
              <a:lnSpc>
                <a:spcPct val="100000"/>
              </a:lnSpc>
              <a:defRPr b="0" i="0">
                <a:solidFill>
                  <a:schemeClr val="bg1"/>
                </a:solidFill>
                <a:latin typeface="Palatino" pitchFamily="2" charset="77"/>
                <a:ea typeface="Palatino Regular"/>
                <a:cs typeface="Palatino" pitchFamily="2" charset="77"/>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12"/>
          <p:cNvSpPr>
            <a:spLocks noGrp="1"/>
          </p:cNvSpPr>
          <p:nvPr>
            <p:ph type="ftr" sz="quarter" idx="10"/>
          </p:nvPr>
        </p:nvSpPr>
        <p:spPr/>
        <p:txBody>
          <a:bodyPr/>
          <a:lstStyle>
            <a:lvl1pPr>
              <a:defRPr b="0" i="0">
                <a:solidFill>
                  <a:schemeClr val="bg1"/>
                </a:solidFill>
              </a:defRPr>
            </a:lvl1pPr>
          </a:lstStyle>
          <a:p>
            <a:fld id="{5B06C967-C119-3A46-8999-DDAAE48B2E46}" type="slidenum">
              <a:rPr lang="en-US" smtClean="0"/>
              <a:pPr/>
              <a:t>‹#›</a:t>
            </a:fld>
            <a:endParaRPr lang="en-US"/>
          </a:p>
        </p:txBody>
      </p:sp>
      <p:sp>
        <p:nvSpPr>
          <p:cNvPr id="14" name="Slide Number Placeholder 13"/>
          <p:cNvSpPr>
            <a:spLocks noGrp="1"/>
          </p:cNvSpPr>
          <p:nvPr>
            <p:ph type="sldNum" sz="quarter" idx="11"/>
          </p:nvPr>
        </p:nvSpPr>
        <p:spPr/>
        <p:txBody>
          <a:bodyPr/>
          <a:lstStyle>
            <a:lvl1pPr>
              <a:defRPr b="0" i="0">
                <a:solidFill>
                  <a:schemeClr val="bg1"/>
                </a:solidFill>
              </a:defRPr>
            </a:lvl1pPr>
          </a:lstStyle>
          <a:p>
            <a:r>
              <a:rPr lang="en-US"/>
              <a:t>DEPARTMENT NAME GOES HERE | MARCH 2018</a:t>
            </a:r>
          </a:p>
        </p:txBody>
      </p:sp>
    </p:spTree>
    <p:extLst>
      <p:ext uri="{BB962C8B-B14F-4D97-AF65-F5344CB8AC3E}">
        <p14:creationId xmlns:p14="http://schemas.microsoft.com/office/powerpoint/2010/main" val="545649911"/>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Content and Subtitl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4468" y="379380"/>
            <a:ext cx="11222251" cy="617299"/>
          </a:xfrm>
        </p:spPr>
        <p:txBody>
          <a:bodyPr anchor="t"/>
          <a:lstStyle>
            <a:lvl1pPr>
              <a:lnSpc>
                <a:spcPct val="100000"/>
              </a:lnSpc>
              <a:defRPr b="0" i="0">
                <a:solidFill>
                  <a:schemeClr val="bg1"/>
                </a:solidFill>
              </a:defRPr>
            </a:lvl1pPr>
          </a:lstStyle>
          <a:p>
            <a:r>
              <a:rPr lang="en-US"/>
              <a:t>Click to edit Master title style</a:t>
            </a:r>
          </a:p>
        </p:txBody>
      </p:sp>
      <p:sp>
        <p:nvSpPr>
          <p:cNvPr id="3" name="Content Placeholder 2"/>
          <p:cNvSpPr>
            <a:spLocks noGrp="1"/>
          </p:cNvSpPr>
          <p:nvPr>
            <p:ph idx="1"/>
          </p:nvPr>
        </p:nvSpPr>
        <p:spPr>
          <a:xfrm>
            <a:off x="494467" y="1943100"/>
            <a:ext cx="11222252" cy="4101239"/>
          </a:xfrm>
        </p:spPr>
        <p:txBody>
          <a:bodyPr/>
          <a:lstStyle>
            <a:lvl1pPr>
              <a:lnSpc>
                <a:spcPct val="100000"/>
              </a:lnSpc>
              <a:defRPr b="0" i="0">
                <a:solidFill>
                  <a:schemeClr val="bg1"/>
                </a:solidFill>
                <a:latin typeface="Palatino" pitchFamily="2" charset="77"/>
                <a:ea typeface="Palatino Regular"/>
                <a:cs typeface="Palatino" pitchFamily="2" charset="77"/>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12"/>
          <p:cNvSpPr>
            <a:spLocks noGrp="1"/>
          </p:cNvSpPr>
          <p:nvPr>
            <p:ph type="ftr" sz="quarter" idx="10"/>
          </p:nvPr>
        </p:nvSpPr>
        <p:spPr/>
        <p:txBody>
          <a:bodyPr/>
          <a:lstStyle>
            <a:lvl1pPr>
              <a:defRPr b="0" i="0">
                <a:solidFill>
                  <a:schemeClr val="bg1"/>
                </a:solidFill>
              </a:defRPr>
            </a:lvl1pPr>
          </a:lstStyle>
          <a:p>
            <a:fld id="{5B06C967-C119-3A46-8999-DDAAE48B2E46}" type="slidenum">
              <a:rPr lang="en-US" smtClean="0"/>
              <a:pPr/>
              <a:t>‹#›</a:t>
            </a:fld>
            <a:endParaRPr lang="en-US"/>
          </a:p>
        </p:txBody>
      </p:sp>
      <p:sp>
        <p:nvSpPr>
          <p:cNvPr id="14" name="Slide Number Placeholder 13"/>
          <p:cNvSpPr>
            <a:spLocks noGrp="1"/>
          </p:cNvSpPr>
          <p:nvPr>
            <p:ph type="sldNum" sz="quarter" idx="11"/>
          </p:nvPr>
        </p:nvSpPr>
        <p:spPr/>
        <p:txBody>
          <a:bodyPr/>
          <a:lstStyle>
            <a:lvl1pPr>
              <a:defRPr b="0" i="0">
                <a:solidFill>
                  <a:schemeClr val="bg1"/>
                </a:solidFill>
              </a:defRPr>
            </a:lvl1pPr>
          </a:lstStyle>
          <a:p>
            <a:r>
              <a:rPr lang="en-US"/>
              <a:t>DEPARTMENT NAME GOES HERE | MARCH 2018</a:t>
            </a:r>
          </a:p>
        </p:txBody>
      </p:sp>
      <p:sp>
        <p:nvSpPr>
          <p:cNvPr id="6" name="Text Placeholder 2"/>
          <p:cNvSpPr>
            <a:spLocks noGrp="1"/>
          </p:cNvSpPr>
          <p:nvPr>
            <p:ph type="body" idx="12"/>
          </p:nvPr>
        </p:nvSpPr>
        <p:spPr>
          <a:xfrm>
            <a:off x="494467" y="1171469"/>
            <a:ext cx="11222252" cy="383668"/>
          </a:xfrm>
        </p:spPr>
        <p:txBody>
          <a:bodyPr>
            <a:noAutofit/>
          </a:bodyPr>
          <a:lstStyle>
            <a:lvl1pPr marL="0" indent="0" algn="l">
              <a:lnSpc>
                <a:spcPct val="100000"/>
              </a:lnSpc>
              <a:buNone/>
              <a:defRPr sz="2800" b="0" i="0" cap="all" spc="0" baseline="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4286506769"/>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2 Line Title and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6217" y="378387"/>
            <a:ext cx="11220501" cy="1424610"/>
          </a:xfrm>
        </p:spPr>
        <p:txBody>
          <a:bodyPr anchor="t"/>
          <a:lstStyle>
            <a:lvl1pPr>
              <a:lnSpc>
                <a:spcPct val="100000"/>
              </a:lnSpc>
              <a:defRPr b="0" i="0">
                <a:solidFill>
                  <a:schemeClr val="bg1"/>
                </a:solidFill>
              </a:defRPr>
            </a:lvl1pPr>
          </a:lstStyle>
          <a:p>
            <a:r>
              <a:rPr lang="en-US"/>
              <a:t>Click to edit Master title style longer title goes here</a:t>
            </a:r>
          </a:p>
        </p:txBody>
      </p:sp>
      <p:sp>
        <p:nvSpPr>
          <p:cNvPr id="3" name="Content Placeholder 2"/>
          <p:cNvSpPr>
            <a:spLocks noGrp="1"/>
          </p:cNvSpPr>
          <p:nvPr>
            <p:ph idx="1"/>
          </p:nvPr>
        </p:nvSpPr>
        <p:spPr>
          <a:xfrm>
            <a:off x="496217" y="1895762"/>
            <a:ext cx="11220502" cy="4086584"/>
          </a:xfrm>
        </p:spPr>
        <p:txBody>
          <a:bodyPr/>
          <a:lstStyle>
            <a:lvl1pPr>
              <a:lnSpc>
                <a:spcPct val="100000"/>
              </a:lnSpc>
              <a:defRPr b="0" i="0">
                <a:solidFill>
                  <a:schemeClr val="bg1"/>
                </a:solidFill>
                <a:latin typeface="Palatino" pitchFamily="2" charset="77"/>
                <a:ea typeface="Palatino Regular"/>
                <a:cs typeface="Palatino" pitchFamily="2" charset="77"/>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12"/>
          <p:cNvSpPr>
            <a:spLocks noGrp="1"/>
          </p:cNvSpPr>
          <p:nvPr>
            <p:ph type="ftr" sz="quarter" idx="10"/>
          </p:nvPr>
        </p:nvSpPr>
        <p:spPr/>
        <p:txBody>
          <a:bodyPr/>
          <a:lstStyle>
            <a:lvl1pPr>
              <a:defRPr b="0" i="0">
                <a:solidFill>
                  <a:schemeClr val="bg1"/>
                </a:solidFill>
              </a:defRPr>
            </a:lvl1pPr>
          </a:lstStyle>
          <a:p>
            <a:fld id="{5B06C967-C119-3A46-8999-DDAAE48B2E46}" type="slidenum">
              <a:rPr lang="en-US" smtClean="0"/>
              <a:pPr/>
              <a:t>‹#›</a:t>
            </a:fld>
            <a:endParaRPr lang="en-US"/>
          </a:p>
        </p:txBody>
      </p:sp>
      <p:sp>
        <p:nvSpPr>
          <p:cNvPr id="14" name="Slide Number Placeholder 13"/>
          <p:cNvSpPr>
            <a:spLocks noGrp="1"/>
          </p:cNvSpPr>
          <p:nvPr>
            <p:ph type="sldNum" sz="quarter" idx="11"/>
          </p:nvPr>
        </p:nvSpPr>
        <p:spPr/>
        <p:txBody>
          <a:bodyPr/>
          <a:lstStyle>
            <a:lvl1pPr>
              <a:defRPr b="0" i="0">
                <a:solidFill>
                  <a:schemeClr val="bg1"/>
                </a:solidFill>
              </a:defRPr>
            </a:lvl1pPr>
          </a:lstStyle>
          <a:p>
            <a:r>
              <a:rPr lang="en-US"/>
              <a:t>DEPARTMENT NAME GOES HERE | MARCH 2018</a:t>
            </a:r>
          </a:p>
        </p:txBody>
      </p:sp>
    </p:spTree>
    <p:extLst>
      <p:ext uri="{BB962C8B-B14F-4D97-AF65-F5344CB8AC3E}">
        <p14:creationId xmlns:p14="http://schemas.microsoft.com/office/powerpoint/2010/main" val="3692737760"/>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itle and Two Column">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4185" y="377253"/>
            <a:ext cx="11222533" cy="769662"/>
          </a:xfrm>
        </p:spPr>
        <p:txBody>
          <a:bodyPr/>
          <a:lstStyle>
            <a:lvl1pPr>
              <a:lnSpc>
                <a:spcPct val="100000"/>
              </a:lnSpc>
              <a:defRPr b="0" i="0">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494185" y="1281851"/>
            <a:ext cx="5472662" cy="4684995"/>
          </a:xfrm>
        </p:spPr>
        <p:txBody>
          <a:bodyPr/>
          <a:lstStyle>
            <a:lvl1pPr>
              <a:lnSpc>
                <a:spcPct val="100000"/>
              </a:lnSpc>
              <a:defRPr b="0" i="0">
                <a:solidFill>
                  <a:schemeClr val="bg1"/>
                </a:solidFill>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7754" y="1281851"/>
            <a:ext cx="5468964" cy="4684995"/>
          </a:xfrm>
        </p:spPr>
        <p:txBody>
          <a:bodyPr/>
          <a:lstStyle>
            <a:lvl1pPr>
              <a:lnSpc>
                <a:spcPct val="100000"/>
              </a:lnSpc>
              <a:defRPr b="0" i="0">
                <a:solidFill>
                  <a:schemeClr val="bg1"/>
                </a:solidFill>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9"/>
          <p:cNvSpPr>
            <a:spLocks noGrp="1"/>
          </p:cNvSpPr>
          <p:nvPr>
            <p:ph type="ftr" sz="quarter" idx="10"/>
          </p:nvPr>
        </p:nvSpPr>
        <p:spPr/>
        <p:txBody>
          <a:bodyPr/>
          <a:lstStyle>
            <a:lvl1pPr>
              <a:defRPr b="0" i="0">
                <a:solidFill>
                  <a:schemeClr val="bg1"/>
                </a:solidFill>
              </a:defRPr>
            </a:lvl1pPr>
          </a:lstStyle>
          <a:p>
            <a:fld id="{5B06C967-C119-3A46-8999-DDAAE48B2E46}" type="slidenum">
              <a:rPr lang="en-US" smtClean="0"/>
              <a:pPr/>
              <a:t>‹#›</a:t>
            </a:fld>
            <a:endParaRPr lang="en-US"/>
          </a:p>
        </p:txBody>
      </p:sp>
      <p:sp>
        <p:nvSpPr>
          <p:cNvPr id="11" name="Slide Number Placeholder 10"/>
          <p:cNvSpPr>
            <a:spLocks noGrp="1"/>
          </p:cNvSpPr>
          <p:nvPr>
            <p:ph type="sldNum" sz="quarter" idx="11"/>
          </p:nvPr>
        </p:nvSpPr>
        <p:spPr/>
        <p:txBody>
          <a:bodyPr/>
          <a:lstStyle>
            <a:lvl1pPr>
              <a:defRPr b="0" i="0">
                <a:solidFill>
                  <a:schemeClr val="bg1"/>
                </a:solidFill>
              </a:defRPr>
            </a:lvl1pPr>
          </a:lstStyle>
          <a:p>
            <a:r>
              <a:rPr lang="en-US"/>
              <a:t>DEPARTMENT NAME GOES HERE | MARCH 2018</a:t>
            </a:r>
          </a:p>
        </p:txBody>
      </p:sp>
    </p:spTree>
    <p:extLst>
      <p:ext uri="{BB962C8B-B14F-4D97-AF65-F5344CB8AC3E}">
        <p14:creationId xmlns:p14="http://schemas.microsoft.com/office/powerpoint/2010/main" val="1211609766"/>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4570" y="378388"/>
            <a:ext cx="10187609" cy="769662"/>
          </a:xfrm>
        </p:spPr>
        <p:txBody>
          <a:bodyPr anchor="t"/>
          <a:lstStyle>
            <a:lvl1pPr>
              <a:lnSpc>
                <a:spcPct val="100000"/>
              </a:lnSpc>
              <a:defRPr b="0" i="0">
                <a:solidFill>
                  <a:schemeClr val="bg1"/>
                </a:solidFill>
              </a:defRPr>
            </a:lvl1pPr>
          </a:lstStyle>
          <a:p>
            <a:r>
              <a:rPr lang="en-US"/>
              <a:t>Click to edit Master title style</a:t>
            </a:r>
          </a:p>
        </p:txBody>
      </p:sp>
      <p:sp>
        <p:nvSpPr>
          <p:cNvPr id="13" name="Footer Placeholder 12"/>
          <p:cNvSpPr>
            <a:spLocks noGrp="1"/>
          </p:cNvSpPr>
          <p:nvPr>
            <p:ph type="ftr" sz="quarter" idx="10"/>
          </p:nvPr>
        </p:nvSpPr>
        <p:spPr/>
        <p:txBody>
          <a:bodyPr/>
          <a:lstStyle>
            <a:lvl1pPr>
              <a:defRPr b="0" i="0">
                <a:solidFill>
                  <a:schemeClr val="bg1"/>
                </a:solidFill>
              </a:defRPr>
            </a:lvl1pPr>
          </a:lstStyle>
          <a:p>
            <a:fld id="{5B06C967-C119-3A46-8999-DDAAE48B2E46}" type="slidenum">
              <a:rPr lang="en-US" smtClean="0"/>
              <a:pPr/>
              <a:t>‹#›</a:t>
            </a:fld>
            <a:endParaRPr lang="en-US"/>
          </a:p>
        </p:txBody>
      </p:sp>
      <p:sp>
        <p:nvSpPr>
          <p:cNvPr id="14" name="Slide Number Placeholder 13"/>
          <p:cNvSpPr>
            <a:spLocks noGrp="1"/>
          </p:cNvSpPr>
          <p:nvPr>
            <p:ph type="sldNum" sz="quarter" idx="11"/>
          </p:nvPr>
        </p:nvSpPr>
        <p:spPr/>
        <p:txBody>
          <a:bodyPr/>
          <a:lstStyle>
            <a:lvl1pPr>
              <a:defRPr b="0" i="0">
                <a:solidFill>
                  <a:schemeClr val="bg1"/>
                </a:solidFill>
              </a:defRPr>
            </a:lvl1pPr>
          </a:lstStyle>
          <a:p>
            <a:r>
              <a:rPr lang="en-US"/>
              <a:t>DEPARTMENT NAME GOES HERE | MARCH 2018</a:t>
            </a:r>
          </a:p>
        </p:txBody>
      </p:sp>
    </p:spTree>
    <p:extLst>
      <p:ext uri="{BB962C8B-B14F-4D97-AF65-F5344CB8AC3E}">
        <p14:creationId xmlns:p14="http://schemas.microsoft.com/office/powerpoint/2010/main" val="3340064594"/>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cripture">
    <p:bg>
      <p:bgPr>
        <a:solidFill>
          <a:schemeClr val="tx2"/>
        </a:solidFill>
        <a:effectLst/>
      </p:bgPr>
    </p:bg>
    <p:spTree>
      <p:nvGrpSpPr>
        <p:cNvPr id="1" name=""/>
        <p:cNvGrpSpPr/>
        <p:nvPr/>
      </p:nvGrpSpPr>
      <p:grpSpPr>
        <a:xfrm>
          <a:off x="0" y="0"/>
          <a:ext cx="0" cy="0"/>
          <a:chOff x="0" y="0"/>
          <a:chExt cx="0" cy="0"/>
        </a:xfrm>
      </p:grpSpPr>
      <p:sp>
        <p:nvSpPr>
          <p:cNvPr id="10" name="Footer Placeholder 9"/>
          <p:cNvSpPr>
            <a:spLocks noGrp="1"/>
          </p:cNvSpPr>
          <p:nvPr>
            <p:ph type="ftr" sz="quarter" idx="10"/>
          </p:nvPr>
        </p:nvSpPr>
        <p:spPr/>
        <p:txBody>
          <a:bodyPr/>
          <a:lstStyle>
            <a:lvl1pPr>
              <a:defRPr b="0" i="0">
                <a:solidFill>
                  <a:schemeClr val="bg1"/>
                </a:solidFill>
              </a:defRPr>
            </a:lvl1pPr>
          </a:lstStyle>
          <a:p>
            <a:fld id="{5B06C967-C119-3A46-8999-DDAAE48B2E46}" type="slidenum">
              <a:rPr lang="en-US" smtClean="0"/>
              <a:pPr/>
              <a:t>‹#›</a:t>
            </a:fld>
            <a:endParaRPr lang="en-US"/>
          </a:p>
        </p:txBody>
      </p:sp>
      <p:sp>
        <p:nvSpPr>
          <p:cNvPr id="11" name="Slide Number Placeholder 10"/>
          <p:cNvSpPr>
            <a:spLocks noGrp="1"/>
          </p:cNvSpPr>
          <p:nvPr>
            <p:ph type="sldNum" sz="quarter" idx="11"/>
          </p:nvPr>
        </p:nvSpPr>
        <p:spPr/>
        <p:txBody>
          <a:bodyPr/>
          <a:lstStyle>
            <a:lvl1pPr>
              <a:defRPr b="0" i="0">
                <a:solidFill>
                  <a:schemeClr val="bg1"/>
                </a:solidFill>
              </a:defRPr>
            </a:lvl1pPr>
          </a:lstStyle>
          <a:p>
            <a:r>
              <a:rPr lang="en-US"/>
              <a:t>DEPARTMENT NAME GOES HERE | MARCH 2018</a:t>
            </a:r>
          </a:p>
        </p:txBody>
      </p:sp>
      <p:sp>
        <p:nvSpPr>
          <p:cNvPr id="7" name="Title 1"/>
          <p:cNvSpPr>
            <a:spLocks noGrp="1"/>
          </p:cNvSpPr>
          <p:nvPr>
            <p:ph type="title"/>
          </p:nvPr>
        </p:nvSpPr>
        <p:spPr>
          <a:xfrm>
            <a:off x="609600" y="457201"/>
            <a:ext cx="10934700" cy="5181600"/>
          </a:xfrm>
        </p:spPr>
        <p:txBody>
          <a:bodyPr anchor="ctr">
            <a:normAutofit/>
          </a:bodyPr>
          <a:lstStyle>
            <a:lvl1pPr marL="173038" indent="-173038">
              <a:lnSpc>
                <a:spcPct val="100000"/>
              </a:lnSpc>
              <a:tabLst/>
              <a:defRPr sz="2800" b="0" i="0">
                <a:solidFill>
                  <a:schemeClr val="bg1"/>
                </a:solidFill>
              </a:defRPr>
            </a:lvl1pPr>
          </a:lstStyle>
          <a:p>
            <a:r>
              <a:rPr lang="en-US"/>
              <a:t>Click to edit Master title style</a:t>
            </a:r>
          </a:p>
        </p:txBody>
      </p:sp>
      <p:sp>
        <p:nvSpPr>
          <p:cNvPr id="8" name="Text Placeholder 2"/>
          <p:cNvSpPr>
            <a:spLocks noGrp="1"/>
          </p:cNvSpPr>
          <p:nvPr>
            <p:ph type="body" idx="1"/>
          </p:nvPr>
        </p:nvSpPr>
        <p:spPr>
          <a:xfrm>
            <a:off x="1723791" y="5793638"/>
            <a:ext cx="9820509" cy="354402"/>
          </a:xfrm>
        </p:spPr>
        <p:txBody>
          <a:bodyPr>
            <a:normAutofit/>
          </a:bodyPr>
          <a:lstStyle>
            <a:lvl1pPr algn="r">
              <a:defRPr sz="1800" b="0" i="0" spc="30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pPr marL="228600" marR="0" lvl="0" indent="-228600" algn="r" defTabSz="914400" rtl="0" eaLnBrk="1" fontAlgn="auto" latinLnBrk="0" hangingPunct="1">
              <a:lnSpc>
                <a:spcPct val="90000"/>
              </a:lnSpc>
              <a:spcBef>
                <a:spcPts val="1000"/>
              </a:spcBef>
              <a:spcAft>
                <a:spcPts val="0"/>
              </a:spcAft>
              <a:buClrTx/>
              <a:buSzTx/>
              <a:buFont typeface="Arial"/>
              <a:buNone/>
              <a:tabLst/>
              <a:defRPr/>
            </a:pPr>
            <a:r>
              <a:rPr lang="en-US" dirty="0"/>
              <a:t>Edit Master text styles</a:t>
            </a:r>
          </a:p>
        </p:txBody>
      </p:sp>
    </p:spTree>
    <p:extLst>
      <p:ext uri="{BB962C8B-B14F-4D97-AF65-F5344CB8AC3E}">
        <p14:creationId xmlns:p14="http://schemas.microsoft.com/office/powerpoint/2010/main" val="3137793667"/>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Scripture - Image Backgroun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Helvetica Neue" panose="02000503000000020004" pitchFamily="2" charset="0"/>
            </a:endParaRPr>
          </a:p>
        </p:txBody>
      </p:sp>
      <p:sp>
        <p:nvSpPr>
          <p:cNvPr id="13" name="Footer Placeholder 4"/>
          <p:cNvSpPr>
            <a:spLocks noGrp="1"/>
          </p:cNvSpPr>
          <p:nvPr>
            <p:ph type="ftr" sz="quarter" idx="3"/>
          </p:nvPr>
        </p:nvSpPr>
        <p:spPr>
          <a:xfrm>
            <a:off x="4876800" y="6356350"/>
            <a:ext cx="2438400" cy="365125"/>
          </a:xfrm>
          <a:prstGeom prst="rect">
            <a:avLst/>
          </a:prstGeom>
        </p:spPr>
        <p:txBody>
          <a:bodyPr vert="horz" lIns="91440" tIns="45720" rIns="91440" bIns="45720" rtlCol="0" anchor="ctr"/>
          <a:lstStyle>
            <a:lvl1pPr algn="ctr">
              <a:defRPr sz="12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fld id="{5B06C967-C119-3A46-8999-DDAAE48B2E46}" type="slidenum">
              <a:rPr lang="en-US" smtClean="0"/>
              <a:pPr/>
              <a:t>‹#›</a:t>
            </a:fld>
            <a:endParaRPr lang="en-US" dirty="0"/>
          </a:p>
        </p:txBody>
      </p:sp>
      <p:sp>
        <p:nvSpPr>
          <p:cNvPr id="14" name="Slide Number Placeholder 5"/>
          <p:cNvSpPr>
            <a:spLocks noGrp="1"/>
          </p:cNvSpPr>
          <p:nvPr>
            <p:ph type="sldNum" sz="quarter" idx="4"/>
          </p:nvPr>
        </p:nvSpPr>
        <p:spPr>
          <a:xfrm>
            <a:off x="7315200" y="6356350"/>
            <a:ext cx="4038600" cy="365125"/>
          </a:xfrm>
          <a:prstGeom prst="rect">
            <a:avLst/>
          </a:prstGeom>
        </p:spPr>
        <p:txBody>
          <a:bodyPr vert="horz" lIns="91440" tIns="45720" rIns="91440" bIns="45720" rtlCol="0" anchor="ctr"/>
          <a:lstStyle>
            <a:lvl1pPr algn="r">
              <a:defRPr sz="9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DEPARTMENT NAME GOES HERE | MARCH 2018</a:t>
            </a:r>
          </a:p>
        </p:txBody>
      </p:sp>
      <p:sp>
        <p:nvSpPr>
          <p:cNvPr id="6" name="Title 1"/>
          <p:cNvSpPr>
            <a:spLocks noGrp="1"/>
          </p:cNvSpPr>
          <p:nvPr>
            <p:ph type="title" hasCustomPrompt="1"/>
          </p:nvPr>
        </p:nvSpPr>
        <p:spPr>
          <a:xfrm>
            <a:off x="1257300" y="2564295"/>
            <a:ext cx="9715500" cy="689112"/>
          </a:xfrm>
        </p:spPr>
        <p:txBody>
          <a:bodyPr anchor="b">
            <a:normAutofit/>
          </a:bodyPr>
          <a:lstStyle>
            <a:lvl1pPr algn="ctr">
              <a:lnSpc>
                <a:spcPct val="100000"/>
              </a:lnSpc>
              <a:defRPr sz="3600" b="0" i="0" cap="all" baseline="0">
                <a:solidFill>
                  <a:schemeClr val="bg1"/>
                </a:solidFill>
              </a:defRPr>
            </a:lvl1pPr>
          </a:lstStyle>
          <a:p>
            <a:r>
              <a:rPr lang="en-US"/>
              <a:t>CLICK TO EDIT MASTER TITLE STYLE</a:t>
            </a:r>
          </a:p>
        </p:txBody>
      </p:sp>
      <p:sp>
        <p:nvSpPr>
          <p:cNvPr id="7" name="Text Placeholder 2"/>
          <p:cNvSpPr>
            <a:spLocks noGrp="1"/>
          </p:cNvSpPr>
          <p:nvPr>
            <p:ph type="body" idx="1"/>
          </p:nvPr>
        </p:nvSpPr>
        <p:spPr>
          <a:xfrm>
            <a:off x="1257300" y="3364706"/>
            <a:ext cx="9715500" cy="1500187"/>
          </a:xfrm>
        </p:spPr>
        <p:txBody>
          <a:bodyPr>
            <a:normAutofit/>
          </a:bodyPr>
          <a:lstStyle>
            <a:lvl1pPr marL="0" indent="0" algn="ctr">
              <a:lnSpc>
                <a:spcPct val="100000"/>
              </a:lnSpc>
              <a:buNone/>
              <a:defRPr sz="28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7"/>
          <p:cNvSpPr>
            <a:spLocks noGrp="1"/>
          </p:cNvSpPr>
          <p:nvPr>
            <p:ph type="body" sz="quarter" idx="12" hasCustomPrompt="1"/>
          </p:nvPr>
        </p:nvSpPr>
        <p:spPr>
          <a:xfrm>
            <a:off x="3786744" y="620229"/>
            <a:ext cx="3329673" cy="1944066"/>
          </a:xfrm>
        </p:spPr>
        <p:txBody>
          <a:bodyPr>
            <a:noAutofit/>
          </a:bodyPr>
          <a:lstStyle>
            <a:lvl1pPr marL="0" indent="0">
              <a:buFontTx/>
              <a:buNone/>
              <a:defRPr sz="1400" b="0" i="0" u="none" baseline="0">
                <a:solidFill>
                  <a:schemeClr val="bg1"/>
                </a:solidFill>
              </a:defRPr>
            </a:lvl1pPr>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baseline="0"/>
              <a:t>TO ADD IMAGE BACKGROUND:                                                    1. RIGHT CLICK ON SLIDE                                                       2. SELECT FORMAT BACKGROUND                                       3. SELECT “PICTURE OR TEXTURE FILL”                               4. CLICK “FILE</a:t>
            </a:r>
            <a:r>
              <a:rPr lang="mr-IN" baseline="0"/>
              <a:t>…</a:t>
            </a:r>
            <a:r>
              <a:rPr lang="en-US" baseline="0"/>
              <a:t>” UNDERNEATH “INSERT PICTURE FROM” </a:t>
            </a:r>
          </a:p>
          <a:p>
            <a:pPr marL="342900" marR="0" lvl="0" indent="-342900" algn="l" defTabSz="914400" rtl="0" eaLnBrk="1" fontAlgn="auto" latinLnBrk="0" hangingPunct="1">
              <a:lnSpc>
                <a:spcPct val="90000"/>
              </a:lnSpc>
              <a:spcBef>
                <a:spcPts val="1000"/>
              </a:spcBef>
              <a:spcAft>
                <a:spcPts val="0"/>
              </a:spcAft>
              <a:buClrTx/>
              <a:buSzTx/>
              <a:buFontTx/>
              <a:buNone/>
              <a:tabLst/>
              <a:defRPr/>
            </a:pPr>
            <a:r>
              <a:rPr lang="en-US" baseline="0"/>
              <a:t>	 5. DELETE THIS TEXT LAYER</a:t>
            </a:r>
            <a:endParaRPr lang="en-US"/>
          </a:p>
        </p:txBody>
      </p:sp>
    </p:spTree>
    <p:extLst>
      <p:ext uri="{BB962C8B-B14F-4D97-AF65-F5344CB8AC3E}">
        <p14:creationId xmlns:p14="http://schemas.microsoft.com/office/powerpoint/2010/main" val="3116169162"/>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cripture and Image">
    <p:bg>
      <p:bgPr>
        <a:solidFill>
          <a:schemeClr val="tx2"/>
        </a:solidFill>
        <a:effectLst/>
      </p:bgPr>
    </p:bg>
    <p:spTree>
      <p:nvGrpSpPr>
        <p:cNvPr id="1" name=""/>
        <p:cNvGrpSpPr/>
        <p:nvPr/>
      </p:nvGrpSpPr>
      <p:grpSpPr>
        <a:xfrm>
          <a:off x="0" y="0"/>
          <a:ext cx="0" cy="0"/>
          <a:chOff x="0" y="0"/>
          <a:chExt cx="0" cy="0"/>
        </a:xfrm>
      </p:grpSpPr>
      <p:sp>
        <p:nvSpPr>
          <p:cNvPr id="16" name="Title 1"/>
          <p:cNvSpPr>
            <a:spLocks noGrp="1"/>
          </p:cNvSpPr>
          <p:nvPr>
            <p:ph type="title"/>
          </p:nvPr>
        </p:nvSpPr>
        <p:spPr>
          <a:xfrm>
            <a:off x="609601" y="457200"/>
            <a:ext cx="4902739" cy="5329003"/>
          </a:xfrm>
        </p:spPr>
        <p:txBody>
          <a:bodyPr anchor="ctr">
            <a:normAutofit/>
          </a:bodyPr>
          <a:lstStyle>
            <a:lvl1pPr marL="173038" indent="-173038">
              <a:lnSpc>
                <a:spcPct val="100000"/>
              </a:lnSpc>
              <a:tabLst/>
              <a:defRPr sz="2800" b="0" i="0">
                <a:solidFill>
                  <a:schemeClr val="bg1"/>
                </a:solidFill>
              </a:defRPr>
            </a:lvl1pPr>
          </a:lstStyle>
          <a:p>
            <a:r>
              <a:rPr lang="en-US"/>
              <a:t>Click to edit Master title style</a:t>
            </a:r>
          </a:p>
        </p:txBody>
      </p:sp>
      <p:sp>
        <p:nvSpPr>
          <p:cNvPr id="17" name="Text Placeholder 2"/>
          <p:cNvSpPr>
            <a:spLocks noGrp="1"/>
          </p:cNvSpPr>
          <p:nvPr>
            <p:ph type="body" idx="1"/>
          </p:nvPr>
        </p:nvSpPr>
        <p:spPr>
          <a:xfrm>
            <a:off x="519425" y="5793637"/>
            <a:ext cx="4992915" cy="322241"/>
          </a:xfrm>
        </p:spPr>
        <p:txBody>
          <a:bodyPr>
            <a:normAutofit/>
          </a:bodyPr>
          <a:lstStyle>
            <a:lvl1pPr algn="r">
              <a:defRPr sz="1800" b="0" i="0" spc="30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pPr marL="228600" marR="0" lvl="0" indent="-228600" algn="r" defTabSz="914400" rtl="0" eaLnBrk="1" fontAlgn="auto" latinLnBrk="0" hangingPunct="1">
              <a:lnSpc>
                <a:spcPct val="90000"/>
              </a:lnSpc>
              <a:spcBef>
                <a:spcPts val="1000"/>
              </a:spcBef>
              <a:spcAft>
                <a:spcPts val="0"/>
              </a:spcAft>
              <a:buClrTx/>
              <a:buSzTx/>
              <a:buFont typeface="Arial"/>
              <a:buNone/>
              <a:tabLst/>
              <a:defRPr/>
            </a:pPr>
            <a:r>
              <a:rPr lang="en-US" dirty="0"/>
              <a:t>Edit Master text styles</a:t>
            </a:r>
          </a:p>
        </p:txBody>
      </p:sp>
      <p:sp>
        <p:nvSpPr>
          <p:cNvPr id="3" name="Picture Placeholder 2"/>
          <p:cNvSpPr>
            <a:spLocks noGrp="1"/>
          </p:cNvSpPr>
          <p:nvPr>
            <p:ph type="pic" sz="quarter" idx="10"/>
          </p:nvPr>
        </p:nvSpPr>
        <p:spPr>
          <a:xfrm>
            <a:off x="6096000" y="0"/>
            <a:ext cx="6096000" cy="6858000"/>
          </a:xfrm>
        </p:spPr>
        <p:txBody>
          <a:bodyPr>
            <a:normAutofit/>
          </a:bodyPr>
          <a:lstStyle>
            <a:lvl1pPr>
              <a:defRPr sz="1800" b="0" i="0">
                <a:solidFill>
                  <a:schemeClr val="bg1"/>
                </a:solidFill>
              </a:defRPr>
            </a:lvl1pPr>
          </a:lstStyle>
          <a:p>
            <a:r>
              <a:rPr lang="en-US"/>
              <a:t>Click icon to add picture</a:t>
            </a:r>
          </a:p>
        </p:txBody>
      </p:sp>
      <p:sp>
        <p:nvSpPr>
          <p:cNvPr id="5" name="Footer Placeholder 9"/>
          <p:cNvSpPr>
            <a:spLocks noGrp="1"/>
          </p:cNvSpPr>
          <p:nvPr>
            <p:ph type="ftr" sz="quarter" idx="11"/>
          </p:nvPr>
        </p:nvSpPr>
        <p:spPr>
          <a:xfrm>
            <a:off x="3164115" y="6356350"/>
            <a:ext cx="2438400" cy="365125"/>
          </a:xfrm>
        </p:spPr>
        <p:txBody>
          <a:bodyPr/>
          <a:lstStyle>
            <a:lvl1pPr algn="r">
              <a:defRPr b="0" i="0">
                <a:solidFill>
                  <a:schemeClr val="bg1"/>
                </a:solidFill>
              </a:defRPr>
            </a:lvl1pPr>
          </a:lstStyle>
          <a:p>
            <a:fld id="{5B06C967-C119-3A46-8999-DDAAE48B2E46}" type="slidenum">
              <a:rPr lang="en-US" smtClean="0"/>
              <a:pPr/>
              <a:t>‹#›</a:t>
            </a:fld>
            <a:endParaRPr lang="en-US"/>
          </a:p>
        </p:txBody>
      </p:sp>
    </p:spTree>
    <p:extLst>
      <p:ext uri="{BB962C8B-B14F-4D97-AF65-F5344CB8AC3E}">
        <p14:creationId xmlns:p14="http://schemas.microsoft.com/office/powerpoint/2010/main" val="216450165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9763" y="378586"/>
            <a:ext cx="10187609" cy="769662"/>
          </a:xfrm>
        </p:spPr>
        <p:txBody>
          <a:bodyPr anchor="t"/>
          <a:lstStyle>
            <a:lvl1pPr>
              <a:lnSpc>
                <a:spcPct val="100000"/>
              </a:lnSpc>
              <a:defRPr b="0" i="0"/>
            </a:lvl1pPr>
          </a:lstStyle>
          <a:p>
            <a:r>
              <a:rPr lang="en-US"/>
              <a:t>Click to edit Master title style</a:t>
            </a:r>
          </a:p>
        </p:txBody>
      </p:sp>
      <p:sp>
        <p:nvSpPr>
          <p:cNvPr id="3" name="Content Placeholder 2"/>
          <p:cNvSpPr>
            <a:spLocks noGrp="1"/>
          </p:cNvSpPr>
          <p:nvPr>
            <p:ph idx="1"/>
          </p:nvPr>
        </p:nvSpPr>
        <p:spPr>
          <a:xfrm>
            <a:off x="499763" y="1216924"/>
            <a:ext cx="10187610" cy="4351338"/>
          </a:xfrm>
        </p:spPr>
        <p:txBody>
          <a:bodyPr/>
          <a:lstStyle>
            <a:lvl1pPr>
              <a:lnSpc>
                <a:spcPct val="100000"/>
              </a:lnSpc>
              <a:defRPr b="0" i="0">
                <a:latin typeface="Helvetica Neue" panose="02000503000000020004" pitchFamily="2" charset="0"/>
                <a:ea typeface="Helvetica Neue" panose="02000503000000020004" pitchFamily="2" charset="0"/>
                <a:cs typeface="Helvetica Neue" panose="02000503000000020004" pitchFamily="2" charset="0"/>
              </a:defRPr>
            </a:lvl1pPr>
            <a:lvl2pPr>
              <a:lnSpc>
                <a:spcPct val="100000"/>
              </a:lnSpc>
              <a:defRPr b="0" i="0"/>
            </a:lvl2pPr>
            <a:lvl3pPr>
              <a:lnSpc>
                <a:spcPct val="100000"/>
              </a:lnSpc>
              <a:defRPr b="0" i="0"/>
            </a:lvl3pPr>
            <a:lvl4pPr>
              <a:lnSpc>
                <a:spcPct val="100000"/>
              </a:lnSpc>
              <a:defRPr b="0" i="0"/>
            </a:lvl4pPr>
            <a:lvl5pPr>
              <a:lnSpc>
                <a:spcPct val="100000"/>
              </a:lnSpc>
              <a:defRPr b="0" i="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12"/>
          <p:cNvSpPr>
            <a:spLocks noGrp="1"/>
          </p:cNvSpPr>
          <p:nvPr>
            <p:ph type="ftr" sz="quarter" idx="10"/>
          </p:nvPr>
        </p:nvSpPr>
        <p:spPr/>
        <p:txBody>
          <a:bodyPr/>
          <a:lstStyle/>
          <a:p>
            <a:fld id="{5B06C967-C119-3A46-8999-DDAAE48B2E46}" type="slidenum">
              <a:rPr lang="en-US" smtClean="0"/>
              <a:pPr/>
              <a:t>‹#›</a:t>
            </a:fld>
            <a:endParaRPr lang="en-US"/>
          </a:p>
        </p:txBody>
      </p:sp>
      <p:sp>
        <p:nvSpPr>
          <p:cNvPr id="14" name="Slide Number Placeholder 13"/>
          <p:cNvSpPr>
            <a:spLocks noGrp="1"/>
          </p:cNvSpPr>
          <p:nvPr>
            <p:ph type="sldNum" sz="quarter" idx="11"/>
          </p:nvPr>
        </p:nvSpPr>
        <p:spPr/>
        <p:txBody>
          <a:bodyPr/>
          <a:lstStyle/>
          <a:p>
            <a:r>
              <a:rPr lang="en-US"/>
              <a:t>DEPARTMENT NAME GOES HERE | FEBRUARY 2017</a:t>
            </a:r>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mage and Scripture">
    <p:bg>
      <p:bgPr>
        <a:solidFill>
          <a:schemeClr val="tx2"/>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6096000" cy="6858000"/>
          </a:xfrm>
        </p:spPr>
        <p:txBody>
          <a:bodyPr>
            <a:normAutofit/>
          </a:bodyPr>
          <a:lstStyle>
            <a:lvl1pPr>
              <a:defRPr sz="1800" b="0" i="0">
                <a:solidFill>
                  <a:schemeClr val="bg1"/>
                </a:solidFill>
              </a:defRPr>
            </a:lvl1pPr>
          </a:lstStyle>
          <a:p>
            <a:r>
              <a:rPr lang="en-US"/>
              <a:t>Click icon to add picture</a:t>
            </a:r>
          </a:p>
        </p:txBody>
      </p:sp>
      <p:sp>
        <p:nvSpPr>
          <p:cNvPr id="5" name="Title 1"/>
          <p:cNvSpPr>
            <a:spLocks noGrp="1"/>
          </p:cNvSpPr>
          <p:nvPr>
            <p:ph type="title"/>
          </p:nvPr>
        </p:nvSpPr>
        <p:spPr>
          <a:xfrm>
            <a:off x="6712085" y="639337"/>
            <a:ext cx="4832215" cy="5146866"/>
          </a:xfrm>
        </p:spPr>
        <p:txBody>
          <a:bodyPr anchor="ctr">
            <a:normAutofit/>
          </a:bodyPr>
          <a:lstStyle>
            <a:lvl1pPr marL="173038" indent="-173038">
              <a:lnSpc>
                <a:spcPct val="100000"/>
              </a:lnSpc>
              <a:tabLst/>
              <a:defRPr sz="2800" b="0" i="0">
                <a:solidFill>
                  <a:schemeClr val="bg1"/>
                </a:solidFill>
              </a:defRPr>
            </a:lvl1pPr>
          </a:lstStyle>
          <a:p>
            <a:r>
              <a:rPr lang="en-US"/>
              <a:t>Click to edit Master title style</a:t>
            </a:r>
          </a:p>
        </p:txBody>
      </p:sp>
      <p:sp>
        <p:nvSpPr>
          <p:cNvPr id="6" name="Text Placeholder 2"/>
          <p:cNvSpPr>
            <a:spLocks noGrp="1"/>
          </p:cNvSpPr>
          <p:nvPr>
            <p:ph type="body" idx="1"/>
          </p:nvPr>
        </p:nvSpPr>
        <p:spPr>
          <a:xfrm>
            <a:off x="6712085" y="5793637"/>
            <a:ext cx="4832215" cy="322241"/>
          </a:xfrm>
        </p:spPr>
        <p:txBody>
          <a:bodyPr>
            <a:normAutofit/>
          </a:bodyPr>
          <a:lstStyle>
            <a:lvl1pPr algn="r">
              <a:defRPr sz="1800" b="0" i="0" spc="30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pPr marL="228600" marR="0" lvl="0" indent="-228600" algn="r" defTabSz="914400" rtl="0" eaLnBrk="1" fontAlgn="auto" latinLnBrk="0" hangingPunct="1">
              <a:lnSpc>
                <a:spcPct val="90000"/>
              </a:lnSpc>
              <a:spcBef>
                <a:spcPts val="1000"/>
              </a:spcBef>
              <a:spcAft>
                <a:spcPts val="0"/>
              </a:spcAft>
              <a:buClrTx/>
              <a:buSzTx/>
              <a:buFont typeface="Arial"/>
              <a:buNone/>
              <a:tabLst/>
              <a:defRPr/>
            </a:pPr>
            <a:r>
              <a:rPr lang="en-US" dirty="0"/>
              <a:t>Edit Master text styles</a:t>
            </a:r>
          </a:p>
        </p:txBody>
      </p:sp>
      <p:sp>
        <p:nvSpPr>
          <p:cNvPr id="7" name="Footer Placeholder 9"/>
          <p:cNvSpPr>
            <a:spLocks noGrp="1"/>
          </p:cNvSpPr>
          <p:nvPr>
            <p:ph type="ftr" sz="quarter" idx="11"/>
          </p:nvPr>
        </p:nvSpPr>
        <p:spPr>
          <a:xfrm>
            <a:off x="6662057" y="6356350"/>
            <a:ext cx="2438400" cy="365125"/>
          </a:xfrm>
        </p:spPr>
        <p:txBody>
          <a:bodyPr/>
          <a:lstStyle>
            <a:lvl1pPr algn="l">
              <a:defRPr b="0" i="0">
                <a:solidFill>
                  <a:schemeClr val="bg1"/>
                </a:solidFill>
              </a:defRPr>
            </a:lvl1pPr>
          </a:lstStyle>
          <a:p>
            <a:fld id="{5B06C967-C119-3A46-8999-DDAAE48B2E46}" type="slidenum">
              <a:rPr lang="en-US" smtClean="0"/>
              <a:pPr/>
              <a:t>‹#›</a:t>
            </a:fld>
            <a:endParaRPr lang="en-US"/>
          </a:p>
        </p:txBody>
      </p:sp>
    </p:spTree>
    <p:extLst>
      <p:ext uri="{BB962C8B-B14F-4D97-AF65-F5344CB8AC3E}">
        <p14:creationId xmlns:p14="http://schemas.microsoft.com/office/powerpoint/2010/main" val="2637666148"/>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Small Image and Quote">
    <p:bg>
      <p:bgPr>
        <a:solidFill>
          <a:schemeClr val="tx2"/>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609600" y="1219200"/>
            <a:ext cx="1886768" cy="2012054"/>
          </a:xfrm>
        </p:spPr>
        <p:txBody>
          <a:bodyPr>
            <a:normAutofit/>
          </a:bodyPr>
          <a:lstStyle>
            <a:lvl1pPr>
              <a:defRPr sz="1800" b="0" i="0">
                <a:solidFill>
                  <a:schemeClr val="bg1"/>
                </a:solidFill>
              </a:defRPr>
            </a:lvl1pPr>
          </a:lstStyle>
          <a:p>
            <a:r>
              <a:rPr lang="en-US"/>
              <a:t>Click icon to add picture</a:t>
            </a:r>
          </a:p>
        </p:txBody>
      </p:sp>
      <p:sp>
        <p:nvSpPr>
          <p:cNvPr id="5" name="Title 1"/>
          <p:cNvSpPr>
            <a:spLocks noGrp="1"/>
          </p:cNvSpPr>
          <p:nvPr>
            <p:ph type="title"/>
          </p:nvPr>
        </p:nvSpPr>
        <p:spPr>
          <a:xfrm>
            <a:off x="3057351" y="1219199"/>
            <a:ext cx="8486950" cy="4567003"/>
          </a:xfrm>
        </p:spPr>
        <p:txBody>
          <a:bodyPr anchor="ctr">
            <a:normAutofit/>
          </a:bodyPr>
          <a:lstStyle>
            <a:lvl1pPr marL="173038" indent="-173038">
              <a:lnSpc>
                <a:spcPct val="100000"/>
              </a:lnSpc>
              <a:tabLst/>
              <a:defRPr sz="2800" b="0" i="0">
                <a:solidFill>
                  <a:schemeClr val="bg1"/>
                </a:solidFill>
              </a:defRPr>
            </a:lvl1pPr>
          </a:lstStyle>
          <a:p>
            <a:r>
              <a:rPr lang="en-US"/>
              <a:t>Click to edit Master title style</a:t>
            </a:r>
          </a:p>
        </p:txBody>
      </p:sp>
      <p:sp>
        <p:nvSpPr>
          <p:cNvPr id="4" name="Text Placeholder 3"/>
          <p:cNvSpPr>
            <a:spLocks noGrp="1"/>
          </p:cNvSpPr>
          <p:nvPr>
            <p:ph type="body" sz="quarter" idx="12"/>
          </p:nvPr>
        </p:nvSpPr>
        <p:spPr>
          <a:xfrm>
            <a:off x="609600" y="3429000"/>
            <a:ext cx="1887538" cy="334963"/>
          </a:xfrm>
        </p:spPr>
        <p:txBody>
          <a:bodyPr>
            <a:noAutofit/>
          </a:bodyPr>
          <a:lstStyle>
            <a:lvl1pPr marL="0" indent="0">
              <a:buNone/>
              <a:defRPr sz="18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vl2pPr marL="457200" indent="0">
              <a:buNone/>
              <a:defRPr sz="1800">
                <a:latin typeface="Zoram ldsLat" charset="0"/>
                <a:ea typeface="Zoram ldsLat" charset="0"/>
                <a:cs typeface="Zoram ldsLat" charset="0"/>
              </a:defRPr>
            </a:lvl2pPr>
            <a:lvl3pPr marL="914400" indent="0">
              <a:buNone/>
              <a:defRPr sz="1800">
                <a:latin typeface="Zoram ldsLat" charset="0"/>
                <a:ea typeface="Zoram ldsLat" charset="0"/>
                <a:cs typeface="Zoram ldsLat" charset="0"/>
              </a:defRPr>
            </a:lvl3pPr>
            <a:lvl4pPr marL="1371600" indent="0">
              <a:buNone/>
              <a:defRPr sz="1800">
                <a:latin typeface="Zoram ldsLat" charset="0"/>
                <a:ea typeface="Zoram ldsLat" charset="0"/>
                <a:cs typeface="Zoram ldsLat" charset="0"/>
              </a:defRPr>
            </a:lvl4pPr>
            <a:lvl5pPr marL="1828800" indent="0">
              <a:buNone/>
              <a:defRPr sz="1800">
                <a:latin typeface="Zoram ldsLat" charset="0"/>
                <a:ea typeface="Zoram ldsLat" charset="0"/>
                <a:cs typeface="Zoram ldsLat" charset="0"/>
              </a:defRPr>
            </a:lvl5pPr>
          </a:lstStyle>
          <a:p>
            <a:pPr lvl="0"/>
            <a:r>
              <a:rPr lang="en-US" dirty="0"/>
              <a:t>Edit Master text styles</a:t>
            </a:r>
          </a:p>
        </p:txBody>
      </p:sp>
      <p:sp>
        <p:nvSpPr>
          <p:cNvPr id="9" name="Footer Placeholder 12"/>
          <p:cNvSpPr>
            <a:spLocks noGrp="1"/>
          </p:cNvSpPr>
          <p:nvPr>
            <p:ph type="ftr" sz="quarter" idx="13"/>
          </p:nvPr>
        </p:nvSpPr>
        <p:spPr>
          <a:xfrm>
            <a:off x="4876800" y="6356350"/>
            <a:ext cx="2438400" cy="365125"/>
          </a:xfrm>
        </p:spPr>
        <p:txBody>
          <a:bodyPr/>
          <a:lstStyle>
            <a:lvl1pPr>
              <a:defRPr b="0" i="0">
                <a:solidFill>
                  <a:schemeClr val="bg1"/>
                </a:solidFill>
              </a:defRPr>
            </a:lvl1pPr>
          </a:lstStyle>
          <a:p>
            <a:fld id="{5B06C967-C119-3A46-8999-DDAAE48B2E46}" type="slidenum">
              <a:rPr lang="en-US" smtClean="0"/>
              <a:pPr/>
              <a:t>‹#›</a:t>
            </a:fld>
            <a:endParaRPr lang="en-US"/>
          </a:p>
        </p:txBody>
      </p:sp>
      <p:sp>
        <p:nvSpPr>
          <p:cNvPr id="10" name="Slide Number Placeholder 13"/>
          <p:cNvSpPr>
            <a:spLocks noGrp="1"/>
          </p:cNvSpPr>
          <p:nvPr>
            <p:ph type="sldNum" sz="quarter" idx="11"/>
          </p:nvPr>
        </p:nvSpPr>
        <p:spPr>
          <a:xfrm>
            <a:off x="7315200" y="6356350"/>
            <a:ext cx="4038600" cy="365125"/>
          </a:xfrm>
        </p:spPr>
        <p:txBody>
          <a:bodyPr/>
          <a:lstStyle>
            <a:lvl1pPr>
              <a:defRPr b="0" i="0">
                <a:solidFill>
                  <a:schemeClr val="bg1"/>
                </a:solidFill>
              </a:defRPr>
            </a:lvl1pPr>
          </a:lstStyle>
          <a:p>
            <a:r>
              <a:rPr lang="en-US"/>
              <a:t>DEPARTMENT NAME GOES HERE | MARCH 2018</a:t>
            </a:r>
          </a:p>
        </p:txBody>
      </p:sp>
    </p:spTree>
    <p:extLst>
      <p:ext uri="{BB962C8B-B14F-4D97-AF65-F5344CB8AC3E}">
        <p14:creationId xmlns:p14="http://schemas.microsoft.com/office/powerpoint/2010/main" val="86926981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and Imag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790" y="383997"/>
            <a:ext cx="5082209" cy="1477616"/>
          </a:xfrm>
        </p:spPr>
        <p:txBody>
          <a:bodyPr anchor="t"/>
          <a:lstStyle>
            <a:lvl1pPr>
              <a:lnSpc>
                <a:spcPct val="100000"/>
              </a:lnSpc>
              <a:defRPr b="0" i="0">
                <a:solidFill>
                  <a:schemeClr val="bg1"/>
                </a:solidFill>
              </a:defRPr>
            </a:lvl1pPr>
          </a:lstStyle>
          <a:p>
            <a:r>
              <a:rPr lang="en-US"/>
              <a:t>Click to edit Master title style</a:t>
            </a:r>
          </a:p>
        </p:txBody>
      </p:sp>
      <p:sp>
        <p:nvSpPr>
          <p:cNvPr id="3" name="Content Placeholder 2"/>
          <p:cNvSpPr>
            <a:spLocks noGrp="1"/>
          </p:cNvSpPr>
          <p:nvPr>
            <p:ph idx="1"/>
          </p:nvPr>
        </p:nvSpPr>
        <p:spPr>
          <a:xfrm>
            <a:off x="505789" y="1954380"/>
            <a:ext cx="5082211" cy="4165929"/>
          </a:xfrm>
        </p:spPr>
        <p:txBody>
          <a:bodyPr/>
          <a:lstStyle>
            <a:lvl1pPr>
              <a:lnSpc>
                <a:spcPct val="100000"/>
              </a:lnSpc>
              <a:defRPr b="0" i="0">
                <a:solidFill>
                  <a:schemeClr val="bg1"/>
                </a:solidFill>
                <a:latin typeface="Palatino" pitchFamily="2" charset="77"/>
                <a:ea typeface="Palatino Regular"/>
                <a:cs typeface="Palatino" pitchFamily="2" charset="77"/>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2"/>
          <p:cNvSpPr>
            <a:spLocks noGrp="1"/>
          </p:cNvSpPr>
          <p:nvPr>
            <p:ph type="pic" sz="quarter" idx="10"/>
          </p:nvPr>
        </p:nvSpPr>
        <p:spPr>
          <a:xfrm>
            <a:off x="6096000" y="0"/>
            <a:ext cx="6096000" cy="6858000"/>
          </a:xfrm>
        </p:spPr>
        <p:txBody>
          <a:bodyPr>
            <a:normAutofit/>
          </a:bodyPr>
          <a:lstStyle>
            <a:lvl1pPr>
              <a:defRPr sz="1800" b="0" i="0">
                <a:solidFill>
                  <a:schemeClr val="bg1"/>
                </a:solidFill>
              </a:defRPr>
            </a:lvl1pPr>
          </a:lstStyle>
          <a:p>
            <a:r>
              <a:rPr lang="en-US"/>
              <a:t>Click icon to add picture</a:t>
            </a:r>
          </a:p>
        </p:txBody>
      </p:sp>
      <p:sp>
        <p:nvSpPr>
          <p:cNvPr id="5" name="Footer Placeholder 9"/>
          <p:cNvSpPr>
            <a:spLocks noGrp="1"/>
          </p:cNvSpPr>
          <p:nvPr>
            <p:ph type="ftr" sz="quarter" idx="11"/>
          </p:nvPr>
        </p:nvSpPr>
        <p:spPr>
          <a:xfrm>
            <a:off x="3164115" y="6356350"/>
            <a:ext cx="2438400" cy="365125"/>
          </a:xfrm>
        </p:spPr>
        <p:txBody>
          <a:bodyPr/>
          <a:lstStyle>
            <a:lvl1pPr algn="r">
              <a:defRPr b="0" i="0">
                <a:solidFill>
                  <a:schemeClr val="bg1"/>
                </a:solidFill>
              </a:defRPr>
            </a:lvl1pPr>
          </a:lstStyle>
          <a:p>
            <a:fld id="{5B06C967-C119-3A46-8999-DDAAE48B2E46}" type="slidenum">
              <a:rPr lang="en-US" smtClean="0"/>
              <a:pPr/>
              <a:t>‹#›</a:t>
            </a:fld>
            <a:endParaRPr lang="en-US"/>
          </a:p>
        </p:txBody>
      </p:sp>
    </p:spTree>
    <p:extLst>
      <p:ext uri="{BB962C8B-B14F-4D97-AF65-F5344CB8AC3E}">
        <p14:creationId xmlns:p14="http://schemas.microsoft.com/office/powerpoint/2010/main" val="3681910327"/>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mage and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683829" y="457200"/>
            <a:ext cx="4860471" cy="1477616"/>
          </a:xfrm>
          <a:noFill/>
        </p:spPr>
        <p:txBody>
          <a:bodyPr anchor="t"/>
          <a:lstStyle>
            <a:lvl1pPr>
              <a:lnSpc>
                <a:spcPct val="100000"/>
              </a:lnSpc>
              <a:defRPr b="0" i="0">
                <a:solidFill>
                  <a:schemeClr val="bg1"/>
                </a:solidFill>
              </a:defRPr>
            </a:lvl1pPr>
          </a:lstStyle>
          <a:p>
            <a:r>
              <a:rPr lang="en-US"/>
              <a:t>Click to edit Master title style</a:t>
            </a:r>
          </a:p>
        </p:txBody>
      </p:sp>
      <p:sp>
        <p:nvSpPr>
          <p:cNvPr id="3" name="Content Placeholder 2"/>
          <p:cNvSpPr>
            <a:spLocks noGrp="1"/>
          </p:cNvSpPr>
          <p:nvPr>
            <p:ph idx="1"/>
          </p:nvPr>
        </p:nvSpPr>
        <p:spPr>
          <a:xfrm>
            <a:off x="6683828" y="2027582"/>
            <a:ext cx="4860471" cy="4103947"/>
          </a:xfrm>
          <a:noFill/>
        </p:spPr>
        <p:txBody>
          <a:bodyPr/>
          <a:lstStyle>
            <a:lvl1pPr>
              <a:lnSpc>
                <a:spcPct val="100000"/>
              </a:lnSpc>
              <a:defRPr b="0" i="0">
                <a:solidFill>
                  <a:schemeClr val="bg1"/>
                </a:solidFill>
                <a:latin typeface="Palatino" pitchFamily="2" charset="77"/>
                <a:ea typeface="Palatino Regular"/>
                <a:cs typeface="Palatino" pitchFamily="2" charset="77"/>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2"/>
          <p:cNvSpPr>
            <a:spLocks noGrp="1"/>
          </p:cNvSpPr>
          <p:nvPr>
            <p:ph type="pic" sz="quarter" idx="10"/>
          </p:nvPr>
        </p:nvSpPr>
        <p:spPr>
          <a:xfrm>
            <a:off x="0" y="0"/>
            <a:ext cx="6096000" cy="6858000"/>
          </a:xfrm>
          <a:noFill/>
        </p:spPr>
        <p:txBody>
          <a:bodyPr>
            <a:normAutofit/>
          </a:bodyPr>
          <a:lstStyle>
            <a:lvl1pPr>
              <a:defRPr sz="1800" b="0" i="0">
                <a:solidFill>
                  <a:schemeClr val="bg1"/>
                </a:solidFill>
              </a:defRPr>
            </a:lvl1pPr>
          </a:lstStyle>
          <a:p>
            <a:r>
              <a:rPr lang="en-US"/>
              <a:t>Click icon to add picture</a:t>
            </a:r>
          </a:p>
        </p:txBody>
      </p:sp>
      <p:sp>
        <p:nvSpPr>
          <p:cNvPr id="5" name="Footer Placeholder 9"/>
          <p:cNvSpPr>
            <a:spLocks noGrp="1"/>
          </p:cNvSpPr>
          <p:nvPr>
            <p:ph type="ftr" sz="quarter" idx="11"/>
          </p:nvPr>
        </p:nvSpPr>
        <p:spPr>
          <a:xfrm>
            <a:off x="6662057" y="6356350"/>
            <a:ext cx="2438400" cy="365125"/>
          </a:xfrm>
          <a:noFill/>
        </p:spPr>
        <p:txBody>
          <a:bodyPr/>
          <a:lstStyle>
            <a:lvl1pPr algn="l">
              <a:defRPr b="0" i="0">
                <a:solidFill>
                  <a:schemeClr val="bg1"/>
                </a:solidFill>
              </a:defRPr>
            </a:lvl1pPr>
          </a:lstStyle>
          <a:p>
            <a:fld id="{5B06C967-C119-3A46-8999-DDAAE48B2E46}" type="slidenum">
              <a:rPr lang="en-US" smtClean="0"/>
              <a:pPr/>
              <a:t>‹#›</a:t>
            </a:fld>
            <a:endParaRPr lang="en-US"/>
          </a:p>
        </p:txBody>
      </p:sp>
    </p:spTree>
    <p:extLst>
      <p:ext uri="{BB962C8B-B14F-4D97-AF65-F5344CB8AC3E}">
        <p14:creationId xmlns:p14="http://schemas.microsoft.com/office/powerpoint/2010/main" val="584293274"/>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and  2 Images">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790" y="383997"/>
            <a:ext cx="5082209" cy="1477616"/>
          </a:xfrm>
        </p:spPr>
        <p:txBody>
          <a:bodyPr anchor="t"/>
          <a:lstStyle>
            <a:lvl1pPr>
              <a:lnSpc>
                <a:spcPct val="100000"/>
              </a:lnSpc>
              <a:defRPr b="0" i="0">
                <a:solidFill>
                  <a:schemeClr val="bg1"/>
                </a:solidFill>
              </a:defRPr>
            </a:lvl1pPr>
          </a:lstStyle>
          <a:p>
            <a:r>
              <a:rPr lang="en-US"/>
              <a:t>Click to edit Master title style</a:t>
            </a:r>
          </a:p>
        </p:txBody>
      </p:sp>
      <p:sp>
        <p:nvSpPr>
          <p:cNvPr id="3" name="Content Placeholder 2"/>
          <p:cNvSpPr>
            <a:spLocks noGrp="1"/>
          </p:cNvSpPr>
          <p:nvPr>
            <p:ph idx="1"/>
          </p:nvPr>
        </p:nvSpPr>
        <p:spPr>
          <a:xfrm>
            <a:off x="505789" y="1954380"/>
            <a:ext cx="5082211" cy="4165929"/>
          </a:xfrm>
        </p:spPr>
        <p:txBody>
          <a:bodyPr/>
          <a:lstStyle>
            <a:lvl1pPr>
              <a:lnSpc>
                <a:spcPct val="100000"/>
              </a:lnSpc>
              <a:defRPr b="0" i="0">
                <a:solidFill>
                  <a:schemeClr val="bg1"/>
                </a:solidFill>
                <a:latin typeface="Palatino" pitchFamily="2" charset="77"/>
                <a:ea typeface="Palatino Regular"/>
                <a:cs typeface="Palatino" pitchFamily="2" charset="77"/>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2"/>
          <p:cNvSpPr>
            <a:spLocks noGrp="1"/>
          </p:cNvSpPr>
          <p:nvPr>
            <p:ph type="pic" sz="quarter" idx="10"/>
          </p:nvPr>
        </p:nvSpPr>
        <p:spPr>
          <a:xfrm>
            <a:off x="6096000" y="0"/>
            <a:ext cx="6096000" cy="3429000"/>
          </a:xfrm>
        </p:spPr>
        <p:txBody>
          <a:bodyPr>
            <a:normAutofit/>
          </a:bodyPr>
          <a:lstStyle>
            <a:lvl1pPr>
              <a:defRPr sz="1800" b="0" i="0">
                <a:solidFill>
                  <a:schemeClr val="bg1"/>
                </a:solidFill>
              </a:defRPr>
            </a:lvl1pPr>
          </a:lstStyle>
          <a:p>
            <a:r>
              <a:rPr lang="en-US"/>
              <a:t>Click icon to add picture</a:t>
            </a:r>
          </a:p>
        </p:txBody>
      </p:sp>
      <p:sp>
        <p:nvSpPr>
          <p:cNvPr id="5" name="Footer Placeholder 9"/>
          <p:cNvSpPr>
            <a:spLocks noGrp="1"/>
          </p:cNvSpPr>
          <p:nvPr>
            <p:ph type="ftr" sz="quarter" idx="11"/>
          </p:nvPr>
        </p:nvSpPr>
        <p:spPr>
          <a:xfrm>
            <a:off x="3164115" y="6356350"/>
            <a:ext cx="2438400" cy="365125"/>
          </a:xfrm>
        </p:spPr>
        <p:txBody>
          <a:bodyPr/>
          <a:lstStyle>
            <a:lvl1pPr algn="r">
              <a:defRPr b="0" i="0">
                <a:solidFill>
                  <a:schemeClr val="bg1"/>
                </a:solidFill>
              </a:defRPr>
            </a:lvl1pPr>
          </a:lstStyle>
          <a:p>
            <a:fld id="{5B06C967-C119-3A46-8999-DDAAE48B2E46}" type="slidenum">
              <a:rPr lang="en-US" smtClean="0"/>
              <a:pPr/>
              <a:t>‹#›</a:t>
            </a:fld>
            <a:endParaRPr lang="en-US"/>
          </a:p>
        </p:txBody>
      </p:sp>
      <p:sp>
        <p:nvSpPr>
          <p:cNvPr id="6" name="Picture Placeholder 2"/>
          <p:cNvSpPr>
            <a:spLocks noGrp="1"/>
          </p:cNvSpPr>
          <p:nvPr>
            <p:ph type="pic" sz="quarter" idx="12"/>
          </p:nvPr>
        </p:nvSpPr>
        <p:spPr>
          <a:xfrm>
            <a:off x="6096000" y="3429000"/>
            <a:ext cx="6096000" cy="3429000"/>
          </a:xfrm>
        </p:spPr>
        <p:txBody>
          <a:bodyPr>
            <a:normAutofit/>
          </a:bodyPr>
          <a:lstStyle>
            <a:lvl1pPr>
              <a:defRPr sz="1800" b="0" i="0">
                <a:solidFill>
                  <a:schemeClr val="bg1"/>
                </a:solidFill>
              </a:defRPr>
            </a:lvl1pPr>
          </a:lstStyle>
          <a:p>
            <a:r>
              <a:rPr lang="en-US"/>
              <a:t>Click icon to add picture</a:t>
            </a:r>
          </a:p>
        </p:txBody>
      </p:sp>
    </p:spTree>
    <p:extLst>
      <p:ext uri="{BB962C8B-B14F-4D97-AF65-F5344CB8AC3E}">
        <p14:creationId xmlns:p14="http://schemas.microsoft.com/office/powerpoint/2010/main" val="3775917320"/>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and 3 Images">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790" y="383997"/>
            <a:ext cx="5082209" cy="1477616"/>
          </a:xfrm>
        </p:spPr>
        <p:txBody>
          <a:bodyPr anchor="t"/>
          <a:lstStyle>
            <a:lvl1pPr>
              <a:lnSpc>
                <a:spcPct val="100000"/>
              </a:lnSpc>
              <a:defRPr b="0" i="0">
                <a:solidFill>
                  <a:schemeClr val="bg1"/>
                </a:solidFill>
              </a:defRPr>
            </a:lvl1pPr>
          </a:lstStyle>
          <a:p>
            <a:r>
              <a:rPr lang="en-US"/>
              <a:t>Click to edit Master title style</a:t>
            </a:r>
          </a:p>
        </p:txBody>
      </p:sp>
      <p:sp>
        <p:nvSpPr>
          <p:cNvPr id="3" name="Content Placeholder 2"/>
          <p:cNvSpPr>
            <a:spLocks noGrp="1"/>
          </p:cNvSpPr>
          <p:nvPr>
            <p:ph idx="1"/>
          </p:nvPr>
        </p:nvSpPr>
        <p:spPr>
          <a:xfrm>
            <a:off x="505789" y="1954380"/>
            <a:ext cx="5082211" cy="4165929"/>
          </a:xfrm>
        </p:spPr>
        <p:txBody>
          <a:bodyPr/>
          <a:lstStyle>
            <a:lvl1pPr>
              <a:lnSpc>
                <a:spcPct val="100000"/>
              </a:lnSpc>
              <a:defRPr b="0" i="0">
                <a:solidFill>
                  <a:schemeClr val="bg1"/>
                </a:solidFill>
                <a:latin typeface="Palatino" pitchFamily="2" charset="77"/>
                <a:ea typeface="Palatino Regular"/>
                <a:cs typeface="Palatino" pitchFamily="2" charset="77"/>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2"/>
          <p:cNvSpPr>
            <a:spLocks noGrp="1"/>
          </p:cNvSpPr>
          <p:nvPr>
            <p:ph type="pic" sz="quarter" idx="10"/>
          </p:nvPr>
        </p:nvSpPr>
        <p:spPr>
          <a:xfrm>
            <a:off x="6096000" y="0"/>
            <a:ext cx="6096000" cy="3429000"/>
          </a:xfrm>
        </p:spPr>
        <p:txBody>
          <a:bodyPr>
            <a:normAutofit/>
          </a:bodyPr>
          <a:lstStyle>
            <a:lvl1pPr>
              <a:defRPr sz="1800" b="0" i="0">
                <a:solidFill>
                  <a:schemeClr val="bg1"/>
                </a:solidFill>
              </a:defRPr>
            </a:lvl1pPr>
          </a:lstStyle>
          <a:p>
            <a:r>
              <a:rPr lang="en-US"/>
              <a:t>Click icon to add picture</a:t>
            </a:r>
          </a:p>
        </p:txBody>
      </p:sp>
      <p:sp>
        <p:nvSpPr>
          <p:cNvPr id="5" name="Footer Placeholder 9"/>
          <p:cNvSpPr>
            <a:spLocks noGrp="1"/>
          </p:cNvSpPr>
          <p:nvPr>
            <p:ph type="ftr" sz="quarter" idx="11"/>
          </p:nvPr>
        </p:nvSpPr>
        <p:spPr>
          <a:xfrm>
            <a:off x="3164115" y="6356350"/>
            <a:ext cx="2438400" cy="365125"/>
          </a:xfrm>
        </p:spPr>
        <p:txBody>
          <a:bodyPr/>
          <a:lstStyle>
            <a:lvl1pPr algn="r">
              <a:defRPr b="0" i="0">
                <a:solidFill>
                  <a:schemeClr val="bg1"/>
                </a:solidFill>
              </a:defRPr>
            </a:lvl1pPr>
          </a:lstStyle>
          <a:p>
            <a:fld id="{5B06C967-C119-3A46-8999-DDAAE48B2E46}" type="slidenum">
              <a:rPr lang="en-US" smtClean="0"/>
              <a:pPr/>
              <a:t>‹#›</a:t>
            </a:fld>
            <a:endParaRPr lang="en-US"/>
          </a:p>
        </p:txBody>
      </p:sp>
      <p:sp>
        <p:nvSpPr>
          <p:cNvPr id="6" name="Picture Placeholder 2"/>
          <p:cNvSpPr>
            <a:spLocks noGrp="1"/>
          </p:cNvSpPr>
          <p:nvPr>
            <p:ph type="pic" sz="quarter" idx="12"/>
          </p:nvPr>
        </p:nvSpPr>
        <p:spPr>
          <a:xfrm>
            <a:off x="6096000" y="3429000"/>
            <a:ext cx="3048000" cy="3429000"/>
          </a:xfrm>
        </p:spPr>
        <p:txBody>
          <a:bodyPr>
            <a:normAutofit/>
          </a:bodyPr>
          <a:lstStyle>
            <a:lvl1pPr>
              <a:defRPr sz="1800" b="0" i="0">
                <a:solidFill>
                  <a:schemeClr val="bg1"/>
                </a:solidFill>
              </a:defRPr>
            </a:lvl1pPr>
          </a:lstStyle>
          <a:p>
            <a:r>
              <a:rPr lang="en-US"/>
              <a:t>Click icon to add picture</a:t>
            </a:r>
          </a:p>
        </p:txBody>
      </p:sp>
      <p:sp>
        <p:nvSpPr>
          <p:cNvPr id="8" name="Picture Placeholder 2"/>
          <p:cNvSpPr>
            <a:spLocks noGrp="1"/>
          </p:cNvSpPr>
          <p:nvPr>
            <p:ph type="pic" sz="quarter" idx="13"/>
          </p:nvPr>
        </p:nvSpPr>
        <p:spPr>
          <a:xfrm>
            <a:off x="9144001" y="3429000"/>
            <a:ext cx="3048000" cy="3429000"/>
          </a:xfrm>
        </p:spPr>
        <p:txBody>
          <a:bodyPr>
            <a:normAutofit/>
          </a:bodyPr>
          <a:lstStyle>
            <a:lvl1pPr>
              <a:defRPr sz="1800" b="0" i="0">
                <a:solidFill>
                  <a:schemeClr val="bg1"/>
                </a:solidFill>
              </a:defRPr>
            </a:lvl1pPr>
          </a:lstStyle>
          <a:p>
            <a:r>
              <a:rPr lang="en-US"/>
              <a:t>Click icon to add picture</a:t>
            </a:r>
          </a:p>
        </p:txBody>
      </p:sp>
    </p:spTree>
    <p:extLst>
      <p:ext uri="{BB962C8B-B14F-4D97-AF65-F5344CB8AC3E}">
        <p14:creationId xmlns:p14="http://schemas.microsoft.com/office/powerpoint/2010/main" val="3409196610"/>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mage">
    <p:bg>
      <p:bgPr>
        <a:solidFill>
          <a:schemeClr val="tx2"/>
        </a:solidFill>
        <a:effectLst/>
      </p:bgPr>
    </p:bg>
    <p:spTree>
      <p:nvGrpSpPr>
        <p:cNvPr id="1" name=""/>
        <p:cNvGrpSpPr/>
        <p:nvPr/>
      </p:nvGrpSpPr>
      <p:grpSpPr>
        <a:xfrm>
          <a:off x="0" y="0"/>
          <a:ext cx="0" cy="0"/>
          <a:chOff x="0" y="0"/>
          <a:chExt cx="0" cy="0"/>
        </a:xfrm>
      </p:grpSpPr>
      <p:sp>
        <p:nvSpPr>
          <p:cNvPr id="7" name="Picture Placeholder 2"/>
          <p:cNvSpPr>
            <a:spLocks noGrp="1"/>
          </p:cNvSpPr>
          <p:nvPr>
            <p:ph type="pic" sz="quarter" idx="10"/>
          </p:nvPr>
        </p:nvSpPr>
        <p:spPr>
          <a:xfrm>
            <a:off x="0" y="0"/>
            <a:ext cx="12192000" cy="6858000"/>
          </a:xfrm>
        </p:spPr>
        <p:txBody>
          <a:bodyPr>
            <a:normAutofit/>
          </a:bodyPr>
          <a:lstStyle>
            <a:lvl1pPr>
              <a:defRPr sz="1800" b="0" i="0">
                <a:solidFill>
                  <a:schemeClr val="bg1"/>
                </a:solidFill>
              </a:defRPr>
            </a:lvl1pPr>
          </a:lstStyle>
          <a:p>
            <a:r>
              <a:rPr lang="en-US"/>
              <a:t>Click icon to add picture</a:t>
            </a:r>
          </a:p>
        </p:txBody>
      </p:sp>
      <p:sp>
        <p:nvSpPr>
          <p:cNvPr id="4" name="Footer Placeholder 9"/>
          <p:cNvSpPr>
            <a:spLocks noGrp="1"/>
          </p:cNvSpPr>
          <p:nvPr>
            <p:ph type="ftr" sz="quarter" idx="11"/>
          </p:nvPr>
        </p:nvSpPr>
        <p:spPr>
          <a:xfrm>
            <a:off x="4876800" y="6356350"/>
            <a:ext cx="2438400" cy="365125"/>
          </a:xfrm>
        </p:spPr>
        <p:txBody>
          <a:bodyPr/>
          <a:lstStyle>
            <a:lvl1pPr>
              <a:defRPr b="0" i="0">
                <a:solidFill>
                  <a:schemeClr val="bg1"/>
                </a:solidFill>
              </a:defRPr>
            </a:lvl1pPr>
          </a:lstStyle>
          <a:p>
            <a:fld id="{5B06C967-C119-3A46-8999-DDAAE48B2E46}" type="slidenum">
              <a:rPr lang="en-US" smtClean="0"/>
              <a:pPr/>
              <a:t>‹#›</a:t>
            </a:fld>
            <a:endParaRPr lang="en-US"/>
          </a:p>
        </p:txBody>
      </p:sp>
    </p:spTree>
    <p:extLst>
      <p:ext uri="{BB962C8B-B14F-4D97-AF65-F5344CB8AC3E}">
        <p14:creationId xmlns:p14="http://schemas.microsoft.com/office/powerpoint/2010/main" val="617442731"/>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mage Collage">
    <p:bg>
      <p:bgPr>
        <a:solidFill>
          <a:schemeClr val="tx2"/>
        </a:solidFill>
        <a:effectLst/>
      </p:bgPr>
    </p:bg>
    <p:spTree>
      <p:nvGrpSpPr>
        <p:cNvPr id="1" name=""/>
        <p:cNvGrpSpPr/>
        <p:nvPr/>
      </p:nvGrpSpPr>
      <p:grpSpPr>
        <a:xfrm>
          <a:off x="0" y="0"/>
          <a:ext cx="0" cy="0"/>
          <a:chOff x="0" y="0"/>
          <a:chExt cx="0" cy="0"/>
        </a:xfrm>
      </p:grpSpPr>
      <p:sp>
        <p:nvSpPr>
          <p:cNvPr id="7" name="Picture Placeholder 2"/>
          <p:cNvSpPr>
            <a:spLocks noGrp="1"/>
          </p:cNvSpPr>
          <p:nvPr>
            <p:ph type="pic" sz="quarter" idx="10"/>
          </p:nvPr>
        </p:nvSpPr>
        <p:spPr>
          <a:xfrm>
            <a:off x="0" y="0"/>
            <a:ext cx="6096000" cy="6858000"/>
          </a:xfrm>
        </p:spPr>
        <p:txBody>
          <a:bodyPr>
            <a:normAutofit/>
          </a:bodyPr>
          <a:lstStyle>
            <a:lvl1pPr>
              <a:defRPr sz="1800" b="0" i="0">
                <a:solidFill>
                  <a:schemeClr val="bg1"/>
                </a:solidFill>
              </a:defRPr>
            </a:lvl1pPr>
          </a:lstStyle>
          <a:p>
            <a:r>
              <a:rPr lang="en-US"/>
              <a:t>Click icon to add picture</a:t>
            </a:r>
          </a:p>
        </p:txBody>
      </p:sp>
      <p:sp>
        <p:nvSpPr>
          <p:cNvPr id="3" name="Picture Placeholder 2"/>
          <p:cNvSpPr>
            <a:spLocks noGrp="1"/>
          </p:cNvSpPr>
          <p:nvPr>
            <p:ph type="pic" sz="quarter" idx="11"/>
          </p:nvPr>
        </p:nvSpPr>
        <p:spPr>
          <a:xfrm>
            <a:off x="6096000" y="0"/>
            <a:ext cx="6096000" cy="3429000"/>
          </a:xfrm>
        </p:spPr>
        <p:txBody>
          <a:bodyPr>
            <a:normAutofit/>
          </a:bodyPr>
          <a:lstStyle>
            <a:lvl1pPr>
              <a:defRPr sz="1800" b="0" i="0">
                <a:solidFill>
                  <a:schemeClr val="bg1"/>
                </a:solidFill>
              </a:defRPr>
            </a:lvl1pPr>
          </a:lstStyle>
          <a:p>
            <a:r>
              <a:rPr lang="en-US"/>
              <a:t>Click icon to add picture</a:t>
            </a:r>
          </a:p>
        </p:txBody>
      </p:sp>
      <p:sp>
        <p:nvSpPr>
          <p:cNvPr id="4" name="Picture Placeholder 2"/>
          <p:cNvSpPr>
            <a:spLocks noGrp="1"/>
          </p:cNvSpPr>
          <p:nvPr>
            <p:ph type="pic" sz="quarter" idx="12"/>
          </p:nvPr>
        </p:nvSpPr>
        <p:spPr>
          <a:xfrm>
            <a:off x="6096000" y="3429000"/>
            <a:ext cx="6096000" cy="3429000"/>
          </a:xfrm>
        </p:spPr>
        <p:txBody>
          <a:bodyPr>
            <a:normAutofit/>
          </a:bodyPr>
          <a:lstStyle>
            <a:lvl1pPr>
              <a:defRPr sz="1800" b="0" i="0">
                <a:solidFill>
                  <a:schemeClr val="bg1"/>
                </a:solidFill>
              </a:defRPr>
            </a:lvl1pPr>
          </a:lstStyle>
          <a:p>
            <a:r>
              <a:rPr lang="en-US"/>
              <a:t>Click icon to add picture</a:t>
            </a:r>
          </a:p>
        </p:txBody>
      </p:sp>
      <p:sp>
        <p:nvSpPr>
          <p:cNvPr id="5" name="Footer Placeholder 9"/>
          <p:cNvSpPr>
            <a:spLocks noGrp="1"/>
          </p:cNvSpPr>
          <p:nvPr>
            <p:ph type="ftr" sz="quarter" idx="13"/>
          </p:nvPr>
        </p:nvSpPr>
        <p:spPr>
          <a:xfrm>
            <a:off x="3164115" y="6356350"/>
            <a:ext cx="2438400" cy="365125"/>
          </a:xfrm>
        </p:spPr>
        <p:txBody>
          <a:bodyPr/>
          <a:lstStyle>
            <a:lvl1pPr algn="r">
              <a:defRPr b="0" i="0">
                <a:solidFill>
                  <a:schemeClr val="bg1"/>
                </a:solidFill>
              </a:defRPr>
            </a:lvl1pPr>
          </a:lstStyle>
          <a:p>
            <a:fld id="{5B06C967-C119-3A46-8999-DDAAE48B2E46}" type="slidenum">
              <a:rPr lang="en-US" smtClean="0"/>
              <a:pPr/>
              <a:t>‹#›</a:t>
            </a:fld>
            <a:endParaRPr lang="en-US"/>
          </a:p>
        </p:txBody>
      </p:sp>
    </p:spTree>
    <p:extLst>
      <p:ext uri="{BB962C8B-B14F-4D97-AF65-F5344CB8AC3E}">
        <p14:creationId xmlns:p14="http://schemas.microsoft.com/office/powerpoint/2010/main" val="3859341795"/>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ideo">
    <p:bg>
      <p:bgPr>
        <a:solidFill>
          <a:schemeClr val="tx2"/>
        </a:solidFill>
        <a:effectLst/>
      </p:bgPr>
    </p:bg>
    <p:spTree>
      <p:nvGrpSpPr>
        <p:cNvPr id="1" name=""/>
        <p:cNvGrpSpPr/>
        <p:nvPr/>
      </p:nvGrpSpPr>
      <p:grpSpPr>
        <a:xfrm>
          <a:off x="0" y="0"/>
          <a:ext cx="0" cy="0"/>
          <a:chOff x="0" y="0"/>
          <a:chExt cx="0" cy="0"/>
        </a:xfrm>
      </p:grpSpPr>
      <p:sp>
        <p:nvSpPr>
          <p:cNvPr id="5" name="Media Placeholder 4"/>
          <p:cNvSpPr>
            <a:spLocks noGrp="1"/>
          </p:cNvSpPr>
          <p:nvPr>
            <p:ph type="media" sz="quarter" idx="10"/>
          </p:nvPr>
        </p:nvSpPr>
        <p:spPr>
          <a:xfrm>
            <a:off x="0" y="0"/>
            <a:ext cx="12192000" cy="6858000"/>
          </a:xfrm>
        </p:spPr>
        <p:txBody>
          <a:bodyPr/>
          <a:lstStyle>
            <a:lvl1pPr>
              <a:defRPr b="0" i="0">
                <a:solidFill>
                  <a:schemeClr val="bg1"/>
                </a:solidFill>
              </a:defRPr>
            </a:lvl1pPr>
          </a:lstStyle>
          <a:p>
            <a:r>
              <a:rPr lang="en-US"/>
              <a:t>Click icon to add media</a:t>
            </a:r>
          </a:p>
        </p:txBody>
      </p:sp>
      <p:sp>
        <p:nvSpPr>
          <p:cNvPr id="3" name="Footer Placeholder 9"/>
          <p:cNvSpPr>
            <a:spLocks noGrp="1"/>
          </p:cNvSpPr>
          <p:nvPr>
            <p:ph type="ftr" sz="quarter" idx="11"/>
          </p:nvPr>
        </p:nvSpPr>
        <p:spPr>
          <a:xfrm>
            <a:off x="4876800" y="6356350"/>
            <a:ext cx="2438400" cy="365125"/>
          </a:xfrm>
        </p:spPr>
        <p:txBody>
          <a:bodyPr/>
          <a:lstStyle>
            <a:lvl1pPr>
              <a:defRPr b="0" i="0">
                <a:solidFill>
                  <a:schemeClr val="bg1"/>
                </a:solidFill>
              </a:defRPr>
            </a:lvl1pPr>
          </a:lstStyle>
          <a:p>
            <a:fld id="{5B06C967-C119-3A46-8999-DDAAE48B2E46}" type="slidenum">
              <a:rPr lang="en-US" smtClean="0"/>
              <a:pPr/>
              <a:t>‹#›</a:t>
            </a:fld>
            <a:endParaRPr lang="en-US"/>
          </a:p>
        </p:txBody>
      </p:sp>
    </p:spTree>
    <p:extLst>
      <p:ext uri="{BB962C8B-B14F-4D97-AF65-F5344CB8AC3E}">
        <p14:creationId xmlns:p14="http://schemas.microsoft.com/office/powerpoint/2010/main" val="2826438555"/>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lank Slide">
    <p:bg>
      <p:bgPr>
        <a:solidFill>
          <a:schemeClr val="tx2"/>
        </a:solidFill>
        <a:effectLst/>
      </p:bgPr>
    </p:bg>
    <p:spTree>
      <p:nvGrpSpPr>
        <p:cNvPr id="1" name=""/>
        <p:cNvGrpSpPr/>
        <p:nvPr/>
      </p:nvGrpSpPr>
      <p:grpSpPr>
        <a:xfrm>
          <a:off x="0" y="0"/>
          <a:ext cx="0" cy="0"/>
          <a:chOff x="0" y="0"/>
          <a:chExt cx="0" cy="0"/>
        </a:xfrm>
      </p:grpSpPr>
      <p:sp>
        <p:nvSpPr>
          <p:cNvPr id="9" name="Footer Placeholder 12"/>
          <p:cNvSpPr>
            <a:spLocks noGrp="1"/>
          </p:cNvSpPr>
          <p:nvPr>
            <p:ph type="ftr" sz="quarter" idx="13"/>
          </p:nvPr>
        </p:nvSpPr>
        <p:spPr>
          <a:xfrm>
            <a:off x="4876800" y="6356350"/>
            <a:ext cx="2438400" cy="365125"/>
          </a:xfrm>
        </p:spPr>
        <p:txBody>
          <a:bodyPr/>
          <a:lstStyle>
            <a:lvl1pPr>
              <a:defRPr b="0" i="0">
                <a:solidFill>
                  <a:schemeClr val="bg1"/>
                </a:solidFill>
              </a:defRPr>
            </a:lvl1pPr>
          </a:lstStyle>
          <a:p>
            <a:fld id="{5B06C967-C119-3A46-8999-DDAAE48B2E46}" type="slidenum">
              <a:rPr lang="en-US" smtClean="0"/>
              <a:pPr/>
              <a:t>‹#›</a:t>
            </a:fld>
            <a:endParaRPr lang="en-US"/>
          </a:p>
        </p:txBody>
      </p:sp>
      <p:sp>
        <p:nvSpPr>
          <p:cNvPr id="10" name="Slide Number Placeholder 13"/>
          <p:cNvSpPr>
            <a:spLocks noGrp="1"/>
          </p:cNvSpPr>
          <p:nvPr>
            <p:ph type="sldNum" sz="quarter" idx="11"/>
          </p:nvPr>
        </p:nvSpPr>
        <p:spPr>
          <a:xfrm>
            <a:off x="7315200" y="6356350"/>
            <a:ext cx="4038600" cy="365125"/>
          </a:xfrm>
        </p:spPr>
        <p:txBody>
          <a:bodyPr/>
          <a:lstStyle>
            <a:lvl1pPr>
              <a:defRPr b="0" i="0">
                <a:solidFill>
                  <a:schemeClr val="bg1"/>
                </a:solidFill>
              </a:defRPr>
            </a:lvl1pPr>
          </a:lstStyle>
          <a:p>
            <a:r>
              <a:rPr lang="en-US"/>
              <a:t>DEPARTMENT NAME GOES HERE | MARCH 2018</a:t>
            </a:r>
          </a:p>
        </p:txBody>
      </p:sp>
    </p:spTree>
    <p:extLst>
      <p:ext uri="{BB962C8B-B14F-4D97-AF65-F5344CB8AC3E}">
        <p14:creationId xmlns:p14="http://schemas.microsoft.com/office/powerpoint/2010/main" val="232331925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Reversed">
    <p:bg>
      <p:bgPr>
        <a:solidFill>
          <a:schemeClr val="accent1"/>
        </a:solidFill>
        <a:effectLst/>
      </p:bgPr>
    </p:bg>
    <p:spTree>
      <p:nvGrpSpPr>
        <p:cNvPr id="1" name=""/>
        <p:cNvGrpSpPr/>
        <p:nvPr/>
      </p:nvGrpSpPr>
      <p:grpSpPr>
        <a:xfrm>
          <a:off x="0" y="0"/>
          <a:ext cx="0" cy="0"/>
          <a:chOff x="0" y="0"/>
          <a:chExt cx="0" cy="0"/>
        </a:xfrm>
      </p:grpSpPr>
      <p:sp>
        <p:nvSpPr>
          <p:cNvPr id="13" name="Footer Placeholder 12"/>
          <p:cNvSpPr>
            <a:spLocks noGrp="1"/>
          </p:cNvSpPr>
          <p:nvPr>
            <p:ph type="ftr" sz="quarter" idx="10"/>
          </p:nvPr>
        </p:nvSpPr>
        <p:spPr/>
        <p:txBody>
          <a:bodyPr/>
          <a:lstStyle>
            <a:lvl1pPr>
              <a:defRPr>
                <a:solidFill>
                  <a:schemeClr val="bg1"/>
                </a:solidFill>
              </a:defRPr>
            </a:lvl1pPr>
          </a:lstStyle>
          <a:p>
            <a:fld id="{5B06C967-C119-3A46-8999-DDAAE48B2E46}" type="slidenum">
              <a:rPr lang="en-US" smtClean="0"/>
              <a:pPr/>
              <a:t>‹#›</a:t>
            </a:fld>
            <a:endParaRPr lang="en-US"/>
          </a:p>
        </p:txBody>
      </p:sp>
      <p:sp>
        <p:nvSpPr>
          <p:cNvPr id="14" name="Slide Number Placeholder 13"/>
          <p:cNvSpPr>
            <a:spLocks noGrp="1"/>
          </p:cNvSpPr>
          <p:nvPr>
            <p:ph type="sldNum" sz="quarter" idx="11"/>
          </p:nvPr>
        </p:nvSpPr>
        <p:spPr/>
        <p:txBody>
          <a:bodyPr/>
          <a:lstStyle>
            <a:lvl1pPr>
              <a:defRPr>
                <a:solidFill>
                  <a:schemeClr val="bg1"/>
                </a:solidFill>
              </a:defRPr>
            </a:lvl1pPr>
          </a:lstStyle>
          <a:p>
            <a:r>
              <a:rPr lang="en-US"/>
              <a:t>DEPARTMENT NAME GOES HERE | FEBRUARY 2017</a:t>
            </a:r>
          </a:p>
        </p:txBody>
      </p:sp>
      <p:sp>
        <p:nvSpPr>
          <p:cNvPr id="6" name="Title 1"/>
          <p:cNvSpPr>
            <a:spLocks noGrp="1"/>
          </p:cNvSpPr>
          <p:nvPr>
            <p:ph type="title"/>
          </p:nvPr>
        </p:nvSpPr>
        <p:spPr>
          <a:xfrm>
            <a:off x="499763" y="378586"/>
            <a:ext cx="10187609" cy="769662"/>
          </a:xfrm>
        </p:spPr>
        <p:txBody>
          <a:bodyPr anchor="t"/>
          <a:lstStyle>
            <a:lvl1pPr>
              <a:lnSpc>
                <a:spcPct val="100000"/>
              </a:lnSpc>
              <a:defRPr b="0" i="0">
                <a:solidFill>
                  <a:schemeClr val="bg1"/>
                </a:solidFill>
              </a:defRPr>
            </a:lvl1pPr>
          </a:lstStyle>
          <a:p>
            <a:r>
              <a:rPr lang="en-US"/>
              <a:t>Click to edit Master title style</a:t>
            </a:r>
          </a:p>
        </p:txBody>
      </p:sp>
      <p:sp>
        <p:nvSpPr>
          <p:cNvPr id="7" name="Content Placeholder 2"/>
          <p:cNvSpPr>
            <a:spLocks noGrp="1"/>
          </p:cNvSpPr>
          <p:nvPr>
            <p:ph idx="1"/>
          </p:nvPr>
        </p:nvSpPr>
        <p:spPr>
          <a:xfrm>
            <a:off x="499762" y="1216924"/>
            <a:ext cx="11044537" cy="4351338"/>
          </a:xfrm>
        </p:spPr>
        <p:txBody>
          <a:bodyPr/>
          <a:lstStyle>
            <a:lvl1pPr>
              <a:lnSpc>
                <a:spcPct val="100000"/>
              </a:lnSpc>
              <a:defRPr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descr="A picture containing device&#10;&#10;Description automatically generated">
            <a:extLst>
              <a:ext uri="{FF2B5EF4-FFF2-40B4-BE49-F238E27FC236}">
                <a16:creationId xmlns:a16="http://schemas.microsoft.com/office/drawing/2014/main" id="{82CCC591-9A50-5E4C-88FE-5F0CC063300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292931" y="323058"/>
            <a:ext cx="2637688" cy="2645633"/>
          </a:xfrm>
          <a:prstGeom prst="rect">
            <a:avLst/>
          </a:prstGeom>
        </p:spPr>
      </p:pic>
    </p:spTree>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alphaModFix amt="20000"/>
            <a:extLst>
              <a:ext uri="{28A0092B-C50C-407E-A947-70E740481C1C}">
                <a14:useLocalDpi xmlns:a14="http://schemas.microsoft.com/office/drawing/2010/main"/>
              </a:ext>
            </a:extLst>
          </a:blip>
          <a:stretch>
            <a:fillRect/>
          </a:stretch>
        </p:blipFill>
        <p:spPr>
          <a:xfrm>
            <a:off x="0" y="-170037"/>
            <a:ext cx="12192000" cy="3159473"/>
          </a:xfrm>
          <a:prstGeom prst="rect">
            <a:avLst/>
          </a:prstGeom>
        </p:spPr>
      </p:pic>
      <p:pic>
        <p:nvPicPr>
          <p:cNvPr id="3" name="Picture 2"/>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168304" y="2554159"/>
            <a:ext cx="5842692" cy="1749682"/>
          </a:xfrm>
          <a:prstGeom prst="rect">
            <a:avLst/>
          </a:prstGeom>
        </p:spPr>
      </p:pic>
      <p:sp>
        <p:nvSpPr>
          <p:cNvPr id="4" name="Rectangle 3"/>
          <p:cNvSpPr/>
          <p:nvPr userDrawn="1"/>
        </p:nvSpPr>
        <p:spPr>
          <a:xfrm>
            <a:off x="4214714" y="6152109"/>
            <a:ext cx="3762568" cy="261610"/>
          </a:xfrm>
          <a:prstGeom prst="rect">
            <a:avLst/>
          </a:prstGeom>
        </p:spPr>
        <p:txBody>
          <a:bodyPr wrap="none">
            <a:spAutoFit/>
          </a:bodyPr>
          <a:lstStyle/>
          <a:p>
            <a:pPr algn="ctr"/>
            <a:r>
              <a:rPr lang="en-US" sz="1100" b="0" i="0" dirty="0">
                <a:solidFill>
                  <a:schemeClr val="bg1">
                    <a:alpha val="20000"/>
                  </a:schemeClr>
                </a:solidFill>
                <a:latin typeface="Helvetica Neue" panose="02000503000000020004" pitchFamily="2" charset="0"/>
                <a:ea typeface="Helvetica Neue" panose="02000503000000020004" pitchFamily="2" charset="0"/>
                <a:cs typeface="Arial" panose="020B0604020202020204" pitchFamily="34" charset="0"/>
              </a:rPr>
              <a:t> © 2020 by Intellectual Reserve, Inc. All rights reserved.</a:t>
            </a:r>
          </a:p>
        </p:txBody>
      </p:sp>
    </p:spTree>
    <p:extLst>
      <p:ext uri="{BB962C8B-B14F-4D97-AF65-F5344CB8AC3E}">
        <p14:creationId xmlns:p14="http://schemas.microsoft.com/office/powerpoint/2010/main" val="2855344722"/>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userDrawn="1">
  <p:cSld name="1_Title and Content - Reversed">
    <p:bg>
      <p:bgPr>
        <a:solidFill>
          <a:schemeClr val="accent1"/>
        </a:solidFill>
        <a:effectLst/>
      </p:bgPr>
    </p:bg>
    <p:spTree>
      <p:nvGrpSpPr>
        <p:cNvPr id="1" name=""/>
        <p:cNvGrpSpPr/>
        <p:nvPr/>
      </p:nvGrpSpPr>
      <p:grpSpPr>
        <a:xfrm>
          <a:off x="0" y="0"/>
          <a:ext cx="0" cy="0"/>
          <a:chOff x="0" y="0"/>
          <a:chExt cx="0" cy="0"/>
        </a:xfrm>
      </p:grpSpPr>
      <p:sp>
        <p:nvSpPr>
          <p:cNvPr id="13" name="Footer Placeholder 12"/>
          <p:cNvSpPr>
            <a:spLocks noGrp="1"/>
          </p:cNvSpPr>
          <p:nvPr>
            <p:ph type="ftr" sz="quarter" idx="10"/>
          </p:nvPr>
        </p:nvSpPr>
        <p:spPr/>
        <p:txBody>
          <a:bodyPr/>
          <a:lstStyle>
            <a:lvl1pPr>
              <a:defRPr b="0" i="0">
                <a:solidFill>
                  <a:schemeClr val="bg1"/>
                </a:solidFill>
              </a:defRPr>
            </a:lvl1pPr>
          </a:lstStyle>
          <a:p>
            <a:fld id="{5B06C967-C119-3A46-8999-DDAAE48B2E46}" type="slidenum">
              <a:rPr lang="en-US" smtClean="0"/>
              <a:pPr/>
              <a:t>‹#›</a:t>
            </a:fld>
            <a:endParaRPr lang="en-US"/>
          </a:p>
        </p:txBody>
      </p:sp>
      <p:sp>
        <p:nvSpPr>
          <p:cNvPr id="14" name="Slide Number Placeholder 13"/>
          <p:cNvSpPr>
            <a:spLocks noGrp="1"/>
          </p:cNvSpPr>
          <p:nvPr>
            <p:ph type="sldNum" sz="quarter" idx="11"/>
          </p:nvPr>
        </p:nvSpPr>
        <p:spPr/>
        <p:txBody>
          <a:bodyPr/>
          <a:lstStyle>
            <a:lvl1pPr>
              <a:defRPr b="0" i="0">
                <a:solidFill>
                  <a:schemeClr val="bg1"/>
                </a:solidFill>
              </a:defRPr>
            </a:lvl1pPr>
          </a:lstStyle>
          <a:p>
            <a:r>
              <a:rPr lang="en-US"/>
              <a:t>DEPARTMENT NAME GOES HERE | FEBRUARY 2017</a:t>
            </a:r>
          </a:p>
        </p:txBody>
      </p:sp>
      <p:sp>
        <p:nvSpPr>
          <p:cNvPr id="6" name="Title 1"/>
          <p:cNvSpPr>
            <a:spLocks noGrp="1"/>
          </p:cNvSpPr>
          <p:nvPr>
            <p:ph type="title"/>
          </p:nvPr>
        </p:nvSpPr>
        <p:spPr>
          <a:xfrm>
            <a:off x="499763" y="378586"/>
            <a:ext cx="10187609" cy="769662"/>
          </a:xfrm>
        </p:spPr>
        <p:txBody>
          <a:bodyPr anchor="t"/>
          <a:lstStyle>
            <a:lvl1pPr>
              <a:lnSpc>
                <a:spcPct val="100000"/>
              </a:lnSpc>
              <a:defRPr b="0" i="0">
                <a:solidFill>
                  <a:schemeClr val="bg1"/>
                </a:solidFill>
              </a:defRPr>
            </a:lvl1pPr>
          </a:lstStyle>
          <a:p>
            <a:r>
              <a:rPr lang="en-US"/>
              <a:t>Click to edit Master title style</a:t>
            </a:r>
          </a:p>
        </p:txBody>
      </p:sp>
      <p:sp>
        <p:nvSpPr>
          <p:cNvPr id="7" name="Content Placeholder 2"/>
          <p:cNvSpPr>
            <a:spLocks noGrp="1"/>
          </p:cNvSpPr>
          <p:nvPr>
            <p:ph idx="1"/>
          </p:nvPr>
        </p:nvSpPr>
        <p:spPr>
          <a:xfrm>
            <a:off x="499763" y="1216924"/>
            <a:ext cx="10187610" cy="4351338"/>
          </a:xfrm>
        </p:spPr>
        <p:txBody>
          <a:bodyPr/>
          <a:lstStyle>
            <a:lvl1pPr>
              <a:lnSpc>
                <a:spcPct val="100000"/>
              </a:lnSpc>
              <a:defRPr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8475080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 Reversed">
    <p:bg>
      <p:bgPr>
        <a:solidFill>
          <a:schemeClr val="accent1"/>
        </a:solidFill>
        <a:effectLst/>
      </p:bgPr>
    </p:bg>
    <p:spTree>
      <p:nvGrpSpPr>
        <p:cNvPr id="1" name=""/>
        <p:cNvGrpSpPr/>
        <p:nvPr/>
      </p:nvGrpSpPr>
      <p:grpSpPr>
        <a:xfrm>
          <a:off x="0" y="0"/>
          <a:ext cx="0" cy="0"/>
          <a:chOff x="0" y="0"/>
          <a:chExt cx="0" cy="0"/>
        </a:xfrm>
      </p:grpSpPr>
      <p:sp>
        <p:nvSpPr>
          <p:cNvPr id="13" name="Footer Placeholder 12"/>
          <p:cNvSpPr>
            <a:spLocks noGrp="1"/>
          </p:cNvSpPr>
          <p:nvPr>
            <p:ph type="ftr" sz="quarter" idx="10"/>
          </p:nvPr>
        </p:nvSpPr>
        <p:spPr/>
        <p:txBody>
          <a:bodyPr/>
          <a:lstStyle>
            <a:lvl1pPr>
              <a:defRPr>
                <a:solidFill>
                  <a:schemeClr val="bg1"/>
                </a:solidFill>
              </a:defRPr>
            </a:lvl1pPr>
          </a:lstStyle>
          <a:p>
            <a:fld id="{5B06C967-C119-3A46-8999-DDAAE48B2E46}" type="slidenum">
              <a:rPr lang="en-US" smtClean="0"/>
              <a:pPr/>
              <a:t>‹#›</a:t>
            </a:fld>
            <a:endParaRPr lang="en-US"/>
          </a:p>
        </p:txBody>
      </p:sp>
      <p:sp>
        <p:nvSpPr>
          <p:cNvPr id="14" name="Slide Number Placeholder 13"/>
          <p:cNvSpPr>
            <a:spLocks noGrp="1"/>
          </p:cNvSpPr>
          <p:nvPr>
            <p:ph type="sldNum" sz="quarter" idx="11"/>
          </p:nvPr>
        </p:nvSpPr>
        <p:spPr/>
        <p:txBody>
          <a:bodyPr/>
          <a:lstStyle>
            <a:lvl1pPr>
              <a:defRPr>
                <a:solidFill>
                  <a:schemeClr val="bg1"/>
                </a:solidFill>
              </a:defRPr>
            </a:lvl1pPr>
          </a:lstStyle>
          <a:p>
            <a:r>
              <a:rPr lang="en-US"/>
              <a:t>DEPARTMENT NAME GOES HERE | FEBRUARY 2017</a:t>
            </a:r>
          </a:p>
        </p:txBody>
      </p:sp>
      <p:sp>
        <p:nvSpPr>
          <p:cNvPr id="6" name="Title 1"/>
          <p:cNvSpPr>
            <a:spLocks noGrp="1"/>
          </p:cNvSpPr>
          <p:nvPr>
            <p:ph type="title"/>
          </p:nvPr>
        </p:nvSpPr>
        <p:spPr>
          <a:xfrm>
            <a:off x="499763" y="378586"/>
            <a:ext cx="10187609" cy="769662"/>
          </a:xfrm>
        </p:spPr>
        <p:txBody>
          <a:bodyPr anchor="t"/>
          <a:lstStyle>
            <a:lvl1pPr>
              <a:lnSpc>
                <a:spcPct val="100000"/>
              </a:lnSpc>
              <a:defRPr b="0" i="0">
                <a:solidFill>
                  <a:schemeClr val="bg1"/>
                </a:solidFill>
              </a:defRPr>
            </a:lvl1pPr>
          </a:lstStyle>
          <a:p>
            <a:r>
              <a:rPr lang="en-US"/>
              <a:t>Click to edit Master title style</a:t>
            </a:r>
          </a:p>
        </p:txBody>
      </p:sp>
      <p:sp>
        <p:nvSpPr>
          <p:cNvPr id="7" name="Content Placeholder 2"/>
          <p:cNvSpPr>
            <a:spLocks noGrp="1"/>
          </p:cNvSpPr>
          <p:nvPr>
            <p:ph idx="1"/>
          </p:nvPr>
        </p:nvSpPr>
        <p:spPr>
          <a:xfrm>
            <a:off x="499763" y="1216924"/>
            <a:ext cx="10187610" cy="4351338"/>
          </a:xfrm>
        </p:spPr>
        <p:txBody>
          <a:bodyPr/>
          <a:lstStyle>
            <a:lvl1pPr>
              <a:lnSpc>
                <a:spcPct val="100000"/>
              </a:lnSpc>
              <a:defRPr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19213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cripture and Image">
    <p:spTree>
      <p:nvGrpSpPr>
        <p:cNvPr id="1" name=""/>
        <p:cNvGrpSpPr/>
        <p:nvPr/>
      </p:nvGrpSpPr>
      <p:grpSpPr>
        <a:xfrm>
          <a:off x="0" y="0"/>
          <a:ext cx="0" cy="0"/>
          <a:chOff x="0" y="0"/>
          <a:chExt cx="0" cy="0"/>
        </a:xfrm>
      </p:grpSpPr>
      <p:sp>
        <p:nvSpPr>
          <p:cNvPr id="16" name="Title 1"/>
          <p:cNvSpPr>
            <a:spLocks noGrp="1"/>
          </p:cNvSpPr>
          <p:nvPr>
            <p:ph type="title"/>
          </p:nvPr>
        </p:nvSpPr>
        <p:spPr>
          <a:xfrm>
            <a:off x="609600" y="457200"/>
            <a:ext cx="4923295" cy="5146866"/>
          </a:xfrm>
        </p:spPr>
        <p:txBody>
          <a:bodyPr anchor="ctr">
            <a:normAutofit/>
          </a:bodyPr>
          <a:lstStyle>
            <a:lvl1pPr marL="114300" indent="-114300">
              <a:lnSpc>
                <a:spcPct val="100000"/>
              </a:lnSpc>
              <a:tabLst/>
              <a:defRPr sz="2800" b="0" i="0">
                <a:solidFill>
                  <a:schemeClr val="tx1"/>
                </a:solidFill>
              </a:defRPr>
            </a:lvl1pPr>
          </a:lstStyle>
          <a:p>
            <a:r>
              <a:rPr lang="en-US"/>
              <a:t>Click to edit Master title style</a:t>
            </a:r>
          </a:p>
        </p:txBody>
      </p:sp>
      <p:sp>
        <p:nvSpPr>
          <p:cNvPr id="17" name="Text Placeholder 2"/>
          <p:cNvSpPr>
            <a:spLocks noGrp="1"/>
          </p:cNvSpPr>
          <p:nvPr>
            <p:ph type="body" idx="1"/>
          </p:nvPr>
        </p:nvSpPr>
        <p:spPr>
          <a:xfrm>
            <a:off x="609599" y="5793637"/>
            <a:ext cx="4923296" cy="322241"/>
          </a:xfrm>
        </p:spPr>
        <p:txBody>
          <a:bodyPr>
            <a:normAutofit/>
          </a:bodyPr>
          <a:lstStyle>
            <a:lvl1pPr algn="r">
              <a:lnSpc>
                <a:spcPct val="100000"/>
              </a:lnSpc>
              <a:defRPr sz="1800" b="0" i="0" spc="300">
                <a:latin typeface="Helvetica Neue" panose="02000503000000020004" pitchFamily="2" charset="0"/>
                <a:ea typeface="Helvetica Neue" panose="02000503000000020004" pitchFamily="2" charset="0"/>
                <a:cs typeface="Helvetica Neue" panose="02000503000000020004" pitchFamily="2" charset="0"/>
              </a:defRPr>
            </a:lvl1pPr>
          </a:lstStyle>
          <a:p>
            <a:pPr marL="228600" marR="0" lvl="0" indent="-228600" algn="r" defTabSz="914400" rtl="0" eaLnBrk="1" fontAlgn="auto" latinLnBrk="0" hangingPunct="1">
              <a:lnSpc>
                <a:spcPct val="90000"/>
              </a:lnSpc>
              <a:spcBef>
                <a:spcPts val="1000"/>
              </a:spcBef>
              <a:spcAft>
                <a:spcPts val="0"/>
              </a:spcAft>
              <a:buClrTx/>
              <a:buSzTx/>
              <a:buFont typeface="Arial"/>
              <a:buNone/>
              <a:tabLst/>
              <a:defRPr/>
            </a:pPr>
            <a:r>
              <a:rPr lang="en-US" dirty="0"/>
              <a:t>Click to edit Master text styles</a:t>
            </a:r>
          </a:p>
        </p:txBody>
      </p:sp>
      <p:sp>
        <p:nvSpPr>
          <p:cNvPr id="3" name="Picture Placeholder 2"/>
          <p:cNvSpPr>
            <a:spLocks noGrp="1"/>
          </p:cNvSpPr>
          <p:nvPr>
            <p:ph type="pic" sz="quarter" idx="10"/>
          </p:nvPr>
        </p:nvSpPr>
        <p:spPr>
          <a:xfrm>
            <a:off x="6096000" y="0"/>
            <a:ext cx="6096000" cy="6858000"/>
          </a:xfrm>
        </p:spPr>
        <p:txBody>
          <a:bodyPr>
            <a:normAutofit/>
          </a:bodyPr>
          <a:lstStyle>
            <a:lvl1pPr>
              <a:defRPr sz="1800" b="0" i="0"/>
            </a:lvl1pPr>
          </a:lstStyle>
          <a:p>
            <a:r>
              <a:rPr lang="en-US"/>
              <a:t>Click icon to add picture</a:t>
            </a:r>
          </a:p>
        </p:txBody>
      </p:sp>
      <p:sp>
        <p:nvSpPr>
          <p:cNvPr id="6" name="Footer Placeholder 9"/>
          <p:cNvSpPr>
            <a:spLocks noGrp="1"/>
          </p:cNvSpPr>
          <p:nvPr>
            <p:ph type="ftr" sz="quarter" idx="11"/>
          </p:nvPr>
        </p:nvSpPr>
        <p:spPr>
          <a:xfrm>
            <a:off x="3164115" y="6356350"/>
            <a:ext cx="2438400" cy="365125"/>
          </a:xfrm>
        </p:spPr>
        <p:txBody>
          <a:bodyPr/>
          <a:lstStyle>
            <a:lvl1pPr algn="r">
              <a:defRPr/>
            </a:lvl1pPr>
          </a:lstStyle>
          <a:p>
            <a:fld id="{5B06C967-C119-3A46-8999-DDAAE48B2E46}"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mage and Scriptur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6096000" cy="6858000"/>
          </a:xfrm>
        </p:spPr>
        <p:txBody>
          <a:bodyPr>
            <a:normAutofit/>
          </a:bodyPr>
          <a:lstStyle>
            <a:lvl1pPr>
              <a:defRPr sz="1800" b="0" i="0"/>
            </a:lvl1pPr>
          </a:lstStyle>
          <a:p>
            <a:r>
              <a:rPr lang="en-US"/>
              <a:t>Click icon to add picture</a:t>
            </a:r>
          </a:p>
        </p:txBody>
      </p:sp>
      <p:sp>
        <p:nvSpPr>
          <p:cNvPr id="5" name="Title 1"/>
          <p:cNvSpPr>
            <a:spLocks noGrp="1"/>
          </p:cNvSpPr>
          <p:nvPr>
            <p:ph type="title"/>
          </p:nvPr>
        </p:nvSpPr>
        <p:spPr>
          <a:xfrm>
            <a:off x="6662057" y="457200"/>
            <a:ext cx="4882243" cy="5329003"/>
          </a:xfrm>
        </p:spPr>
        <p:txBody>
          <a:bodyPr anchor="ctr">
            <a:normAutofit/>
          </a:bodyPr>
          <a:lstStyle>
            <a:lvl1pPr marL="114300" indent="-114300">
              <a:lnSpc>
                <a:spcPct val="100000"/>
              </a:lnSpc>
              <a:tabLst/>
              <a:defRPr sz="2800" b="0" i="0">
                <a:solidFill>
                  <a:schemeClr val="tx1"/>
                </a:solidFill>
              </a:defRPr>
            </a:lvl1pPr>
          </a:lstStyle>
          <a:p>
            <a:r>
              <a:rPr lang="en-US"/>
              <a:t>Click to edit Master title style</a:t>
            </a:r>
          </a:p>
        </p:txBody>
      </p:sp>
      <p:sp>
        <p:nvSpPr>
          <p:cNvPr id="6" name="Text Placeholder 2"/>
          <p:cNvSpPr>
            <a:spLocks noGrp="1"/>
          </p:cNvSpPr>
          <p:nvPr>
            <p:ph type="body" idx="1"/>
          </p:nvPr>
        </p:nvSpPr>
        <p:spPr>
          <a:xfrm>
            <a:off x="6662057" y="5793637"/>
            <a:ext cx="4882243" cy="322241"/>
          </a:xfrm>
        </p:spPr>
        <p:txBody>
          <a:bodyPr>
            <a:normAutofit/>
          </a:bodyPr>
          <a:lstStyle>
            <a:lvl1pPr algn="r">
              <a:lnSpc>
                <a:spcPct val="100000"/>
              </a:lnSpc>
              <a:defRPr sz="1800" b="0" i="0" spc="300">
                <a:latin typeface="Helvetica Neue" panose="02000503000000020004" pitchFamily="2" charset="0"/>
                <a:ea typeface="Helvetica Neue" panose="02000503000000020004" pitchFamily="2" charset="0"/>
                <a:cs typeface="Helvetica Neue" panose="02000503000000020004" pitchFamily="2" charset="0"/>
              </a:defRPr>
            </a:lvl1pPr>
          </a:lstStyle>
          <a:p>
            <a:pPr marL="228600" marR="0" lvl="0" indent="-228600" algn="r" defTabSz="914400" rtl="0" eaLnBrk="1" fontAlgn="auto" latinLnBrk="0" hangingPunct="1">
              <a:lnSpc>
                <a:spcPct val="90000"/>
              </a:lnSpc>
              <a:spcBef>
                <a:spcPts val="1000"/>
              </a:spcBef>
              <a:spcAft>
                <a:spcPts val="0"/>
              </a:spcAft>
              <a:buClrTx/>
              <a:buSzTx/>
              <a:buFont typeface="Arial"/>
              <a:buNone/>
              <a:tabLst/>
              <a:defRPr/>
            </a:pPr>
            <a:r>
              <a:rPr lang="en-US" dirty="0"/>
              <a:t>Click to edit Master text styles</a:t>
            </a:r>
          </a:p>
        </p:txBody>
      </p:sp>
      <p:sp>
        <p:nvSpPr>
          <p:cNvPr id="7" name="Footer Placeholder 9"/>
          <p:cNvSpPr>
            <a:spLocks noGrp="1"/>
          </p:cNvSpPr>
          <p:nvPr>
            <p:ph type="ftr" sz="quarter" idx="11"/>
          </p:nvPr>
        </p:nvSpPr>
        <p:spPr>
          <a:xfrm>
            <a:off x="6662057" y="6356350"/>
            <a:ext cx="2438400" cy="365125"/>
          </a:xfrm>
        </p:spPr>
        <p:txBody>
          <a:bodyPr/>
          <a:lstStyle>
            <a:lvl1pPr algn="l">
              <a:defRPr/>
            </a:lvl1pPr>
          </a:lstStyle>
          <a:p>
            <a:fld id="{5B06C967-C119-3A46-8999-DDAAE48B2E46}"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Image and Scripture">
    <p:bg>
      <p:bgPr>
        <a:solidFill>
          <a:schemeClr val="accent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6096000" cy="6858000"/>
          </a:xfrm>
        </p:spPr>
        <p:txBody>
          <a:bodyPr>
            <a:normAutofit/>
          </a:bodyPr>
          <a:lstStyle>
            <a:lvl1pPr>
              <a:defRPr sz="1800" b="0" i="0"/>
            </a:lvl1pPr>
          </a:lstStyle>
          <a:p>
            <a:r>
              <a:rPr lang="en-US"/>
              <a:t>Click icon to add picture</a:t>
            </a:r>
          </a:p>
        </p:txBody>
      </p:sp>
      <p:sp>
        <p:nvSpPr>
          <p:cNvPr id="5" name="Title 1"/>
          <p:cNvSpPr>
            <a:spLocks noGrp="1"/>
          </p:cNvSpPr>
          <p:nvPr>
            <p:ph type="title"/>
          </p:nvPr>
        </p:nvSpPr>
        <p:spPr>
          <a:xfrm>
            <a:off x="6662057" y="1415143"/>
            <a:ext cx="4882243" cy="4371060"/>
          </a:xfrm>
        </p:spPr>
        <p:txBody>
          <a:bodyPr anchor="ctr">
            <a:normAutofit/>
          </a:bodyPr>
          <a:lstStyle>
            <a:lvl1pPr marL="114300" indent="-114300">
              <a:lnSpc>
                <a:spcPct val="100000"/>
              </a:lnSpc>
              <a:tabLst/>
              <a:defRPr sz="2800" b="0" i="0">
                <a:solidFill>
                  <a:schemeClr val="bg1"/>
                </a:solidFill>
              </a:defRPr>
            </a:lvl1pPr>
          </a:lstStyle>
          <a:p>
            <a:r>
              <a:rPr lang="en-US"/>
              <a:t>Click to edit Master title style</a:t>
            </a:r>
          </a:p>
        </p:txBody>
      </p:sp>
      <p:sp>
        <p:nvSpPr>
          <p:cNvPr id="6" name="Text Placeholder 2"/>
          <p:cNvSpPr>
            <a:spLocks noGrp="1"/>
          </p:cNvSpPr>
          <p:nvPr>
            <p:ph type="body" idx="1"/>
          </p:nvPr>
        </p:nvSpPr>
        <p:spPr>
          <a:xfrm>
            <a:off x="6662057" y="5793637"/>
            <a:ext cx="4882243" cy="322241"/>
          </a:xfrm>
        </p:spPr>
        <p:txBody>
          <a:bodyPr>
            <a:normAutofit/>
          </a:bodyPr>
          <a:lstStyle>
            <a:lvl1pPr algn="r">
              <a:lnSpc>
                <a:spcPct val="100000"/>
              </a:lnSpc>
              <a:defRPr sz="1800" b="0" i="0" spc="30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stStyle>
          <a:p>
            <a:pPr marL="228600" marR="0" lvl="0" indent="-228600" algn="r" defTabSz="914400" rtl="0" eaLnBrk="1" fontAlgn="auto" latinLnBrk="0" hangingPunct="1">
              <a:lnSpc>
                <a:spcPct val="90000"/>
              </a:lnSpc>
              <a:spcBef>
                <a:spcPts val="1000"/>
              </a:spcBef>
              <a:spcAft>
                <a:spcPts val="0"/>
              </a:spcAft>
              <a:buClrTx/>
              <a:buSzTx/>
              <a:buFont typeface="Arial"/>
              <a:buNone/>
              <a:tabLst/>
              <a:defRPr/>
            </a:pPr>
            <a:r>
              <a:rPr lang="en-US" dirty="0"/>
              <a:t>Click to edit Master text styles</a:t>
            </a:r>
          </a:p>
        </p:txBody>
      </p:sp>
      <p:sp>
        <p:nvSpPr>
          <p:cNvPr id="7" name="Footer Placeholder 9"/>
          <p:cNvSpPr>
            <a:spLocks noGrp="1"/>
          </p:cNvSpPr>
          <p:nvPr>
            <p:ph type="ftr" sz="quarter" idx="11"/>
          </p:nvPr>
        </p:nvSpPr>
        <p:spPr>
          <a:xfrm>
            <a:off x="6662057" y="6356350"/>
            <a:ext cx="2438400" cy="365125"/>
          </a:xfrm>
        </p:spPr>
        <p:txBody>
          <a:bodyPr/>
          <a:lstStyle>
            <a:lvl1pPr algn="l">
              <a:defRPr/>
            </a:lvl1pPr>
          </a:lstStyle>
          <a:p>
            <a:fld id="{5B06C967-C119-3A46-8999-DDAAE48B2E46}" type="slidenum">
              <a:rPr lang="en-US" smtClean="0"/>
              <a:pPr/>
              <a:t>‹#›</a:t>
            </a:fld>
            <a:endParaRPr lang="en-US"/>
          </a:p>
        </p:txBody>
      </p:sp>
      <p:sp>
        <p:nvSpPr>
          <p:cNvPr id="8" name="Footer Placeholder 12">
            <a:extLst>
              <a:ext uri="{FF2B5EF4-FFF2-40B4-BE49-F238E27FC236}">
                <a16:creationId xmlns:a16="http://schemas.microsoft.com/office/drawing/2014/main" id="{702A6597-F0B9-424E-8A94-62F48C2AE52D}"/>
              </a:ext>
            </a:extLst>
          </p:cNvPr>
          <p:cNvSpPr txBox="1">
            <a:spLocks/>
          </p:cNvSpPr>
          <p:nvPr userDrawn="1"/>
        </p:nvSpPr>
        <p:spPr>
          <a:xfrm>
            <a:off x="4876800" y="6356350"/>
            <a:ext cx="2438400" cy="365125"/>
          </a:xfrm>
          <a:prstGeom prst="rect">
            <a:avLst/>
          </a:prstGeom>
        </p:spPr>
        <p:txBody>
          <a:bodyPr vert="horz" lIns="91440" tIns="45720" rIns="91440" bIns="45720" rtlCol="0" anchor="ctr"/>
          <a:lstStyle>
            <a:defPPr>
              <a:defRPr lang="en-US"/>
            </a:defPPr>
            <a:lvl1pPr marL="0" algn="ctr" defTabSz="914400" rtl="0" eaLnBrk="1" latinLnBrk="0" hangingPunct="1">
              <a:defRPr sz="1200" b="0" i="0" kern="1200">
                <a:solidFill>
                  <a:schemeClr val="bg1"/>
                </a:solidFill>
                <a:latin typeface="Arial Regular" charset="0"/>
                <a:ea typeface="Arial Regular" charset="0"/>
                <a:cs typeface="Arial Regular"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B06C967-C119-3A46-8999-DDAAE48B2E46}" type="slidenum">
              <a:rPr lang="en-US" b="0" i="0" smtClean="0">
                <a:latin typeface="Helvetica Neue" panose="02000503000000020004" pitchFamily="2" charset="0"/>
              </a:rPr>
              <a:pPr/>
              <a:t>‹#›</a:t>
            </a:fld>
            <a:endParaRPr lang="en-US" b="0" i="0" dirty="0">
              <a:latin typeface="Helvetica Neue" panose="02000503000000020004" pitchFamily="2" charset="0"/>
            </a:endParaRPr>
          </a:p>
        </p:txBody>
      </p:sp>
    </p:spTree>
    <p:extLst>
      <p:ext uri="{BB962C8B-B14F-4D97-AF65-F5344CB8AC3E}">
        <p14:creationId xmlns:p14="http://schemas.microsoft.com/office/powerpoint/2010/main" val="143471083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and Image">
    <p:bg>
      <p:bgPr>
        <a:solidFill>
          <a:schemeClr val="accent1"/>
        </a:solidFill>
        <a:effectLst/>
      </p:bgPr>
    </p:bg>
    <p:spTree>
      <p:nvGrpSpPr>
        <p:cNvPr id="1" name=""/>
        <p:cNvGrpSpPr/>
        <p:nvPr/>
      </p:nvGrpSpPr>
      <p:grpSpPr>
        <a:xfrm>
          <a:off x="0" y="0"/>
          <a:ext cx="0" cy="0"/>
          <a:chOff x="0" y="0"/>
          <a:chExt cx="0" cy="0"/>
        </a:xfrm>
      </p:grpSpPr>
      <p:sp>
        <p:nvSpPr>
          <p:cNvPr id="7" name="Picture Placeholder 2"/>
          <p:cNvSpPr>
            <a:spLocks noGrp="1"/>
          </p:cNvSpPr>
          <p:nvPr>
            <p:ph type="pic" sz="quarter" idx="10"/>
          </p:nvPr>
        </p:nvSpPr>
        <p:spPr>
          <a:xfrm>
            <a:off x="6096000" y="0"/>
            <a:ext cx="6096000" cy="6858000"/>
          </a:xfrm>
        </p:spPr>
        <p:txBody>
          <a:bodyPr>
            <a:normAutofit/>
          </a:bodyPr>
          <a:lstStyle>
            <a:lvl1pPr>
              <a:defRPr sz="1800" b="0" i="0"/>
            </a:lvl1pPr>
          </a:lstStyle>
          <a:p>
            <a:r>
              <a:rPr lang="en-US"/>
              <a:t>Click icon to add picture</a:t>
            </a:r>
          </a:p>
        </p:txBody>
      </p:sp>
      <p:sp>
        <p:nvSpPr>
          <p:cNvPr id="5" name="Title 1"/>
          <p:cNvSpPr>
            <a:spLocks noGrp="1"/>
          </p:cNvSpPr>
          <p:nvPr>
            <p:ph type="title"/>
          </p:nvPr>
        </p:nvSpPr>
        <p:spPr>
          <a:xfrm>
            <a:off x="505790" y="383997"/>
            <a:ext cx="5082209" cy="1477616"/>
          </a:xfrm>
        </p:spPr>
        <p:txBody>
          <a:bodyPr anchor="t"/>
          <a:lstStyle>
            <a:lvl1pPr>
              <a:lnSpc>
                <a:spcPct val="100000"/>
              </a:lnSpc>
              <a:defRPr b="0" i="0">
                <a:solidFill>
                  <a:schemeClr val="bg1"/>
                </a:solidFill>
              </a:defRPr>
            </a:lvl1pPr>
          </a:lstStyle>
          <a:p>
            <a:r>
              <a:rPr lang="en-US"/>
              <a:t>Click to edit Master title style</a:t>
            </a:r>
          </a:p>
        </p:txBody>
      </p:sp>
      <p:sp>
        <p:nvSpPr>
          <p:cNvPr id="6" name="Content Placeholder 2"/>
          <p:cNvSpPr>
            <a:spLocks noGrp="1"/>
          </p:cNvSpPr>
          <p:nvPr>
            <p:ph idx="1"/>
          </p:nvPr>
        </p:nvSpPr>
        <p:spPr>
          <a:xfrm>
            <a:off x="505789" y="1954380"/>
            <a:ext cx="5082211" cy="4165929"/>
          </a:xfrm>
        </p:spPr>
        <p:txBody>
          <a:bodyPr/>
          <a:lstStyle>
            <a:lvl1pPr>
              <a:lnSpc>
                <a:spcPct val="100000"/>
              </a:lnSpc>
              <a:defRPr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vl2pPr>
              <a:lnSpc>
                <a:spcPct val="100000"/>
              </a:lnSpc>
              <a:defRPr b="0" i="0">
                <a:solidFill>
                  <a:schemeClr val="bg1"/>
                </a:solidFill>
              </a:defRPr>
            </a:lvl2pPr>
            <a:lvl3pPr>
              <a:lnSpc>
                <a:spcPct val="100000"/>
              </a:lnSpc>
              <a:defRPr b="0" i="0">
                <a:solidFill>
                  <a:schemeClr val="bg1"/>
                </a:solidFill>
              </a:defRPr>
            </a:lvl3pPr>
            <a:lvl4pPr>
              <a:lnSpc>
                <a:spcPct val="100000"/>
              </a:lnSpc>
              <a:defRPr b="0" i="0">
                <a:solidFill>
                  <a:schemeClr val="bg1"/>
                </a:solidFill>
              </a:defRPr>
            </a:lvl4pPr>
            <a:lvl5pPr>
              <a:lnSpc>
                <a:spcPct val="100000"/>
              </a:lnSpc>
              <a:defRPr b="0" i="0">
                <a:solidFill>
                  <a:schemeClr val="bg1"/>
                </a:solidFill>
              </a:defRPr>
            </a:lvl5pPr>
            <a:lvl7pPr>
              <a:defRPr>
                <a:solidFill>
                  <a:schemeClr val="bg1"/>
                </a:solidFill>
              </a:defRPr>
            </a:lvl7pPr>
            <a:lvl9pPr>
              <a:defRPr>
                <a:solidFill>
                  <a:schemeClr val="bg1"/>
                </a:solidFill>
              </a:defRPr>
            </a:lvl9pPr>
          </a:lstStyle>
          <a:p>
            <a:pPr marL="228600" marR="0" lvl="0" indent="-228600" algn="l" defTabSz="914400" rtl="0" eaLnBrk="1" fontAlgn="auto" latinLnBrk="0" hangingPunct="1">
              <a:lnSpc>
                <a:spcPct val="100000"/>
              </a:lnSpc>
              <a:spcBef>
                <a:spcPts val="1000"/>
              </a:spcBef>
              <a:spcAft>
                <a:spcPts val="0"/>
              </a:spcAft>
              <a:buClrTx/>
              <a:buSzTx/>
              <a:buFont typeface="Arial"/>
              <a:buChar char="•"/>
              <a:tabLst/>
              <a:defRPr/>
            </a:pPr>
            <a:r>
              <a:rPr lang="en-US" dirty="0"/>
              <a:t>Click to edit Master text styles</a:t>
            </a:r>
          </a:p>
          <a:p>
            <a:pPr marL="228600" marR="0" lvl="1" indent="-228600" algn="l" defTabSz="914400" rtl="0" eaLnBrk="1" fontAlgn="auto" latinLnBrk="0" hangingPunct="1">
              <a:lnSpc>
                <a:spcPct val="100000"/>
              </a:lnSpc>
              <a:spcBef>
                <a:spcPts val="1000"/>
              </a:spcBef>
              <a:spcAft>
                <a:spcPts val="0"/>
              </a:spcAft>
              <a:buClrTx/>
              <a:buSzTx/>
              <a:buFont typeface="Arial"/>
              <a:buChar char="•"/>
              <a:tabLst/>
              <a:defRPr/>
            </a:pPr>
            <a:r>
              <a:rPr lang="en-US" dirty="0"/>
              <a:t>Second level</a:t>
            </a:r>
          </a:p>
          <a:p>
            <a:pPr marL="228600" marR="0" lvl="2" indent="-228600" algn="l" defTabSz="914400" rtl="0" eaLnBrk="1" fontAlgn="auto" latinLnBrk="0" hangingPunct="1">
              <a:lnSpc>
                <a:spcPct val="100000"/>
              </a:lnSpc>
              <a:spcBef>
                <a:spcPts val="1000"/>
              </a:spcBef>
              <a:spcAft>
                <a:spcPts val="0"/>
              </a:spcAft>
              <a:buClrTx/>
              <a:buSzTx/>
              <a:buFont typeface="Arial"/>
              <a:buChar char="•"/>
              <a:tabLst/>
              <a:defRPr/>
            </a:pPr>
            <a:r>
              <a:rPr lang="en-US" dirty="0"/>
              <a:t>Third level</a:t>
            </a:r>
          </a:p>
          <a:p>
            <a:pPr marL="228600" marR="0" lvl="3" indent="-228600" algn="l" defTabSz="914400" rtl="0" eaLnBrk="1" fontAlgn="auto" latinLnBrk="0" hangingPunct="1">
              <a:lnSpc>
                <a:spcPct val="100000"/>
              </a:lnSpc>
              <a:spcBef>
                <a:spcPts val="1000"/>
              </a:spcBef>
              <a:spcAft>
                <a:spcPts val="0"/>
              </a:spcAft>
              <a:buClrTx/>
              <a:buSzTx/>
              <a:buFont typeface="Arial"/>
              <a:buChar char="•"/>
              <a:tabLst/>
              <a:defRPr/>
            </a:pPr>
            <a:r>
              <a:rPr lang="en-US" dirty="0"/>
              <a:t>Fourth level</a:t>
            </a:r>
          </a:p>
          <a:p>
            <a:pPr marL="228600" marR="0" lvl="4" indent="-228600" algn="l" defTabSz="914400" rtl="0" eaLnBrk="1" fontAlgn="auto" latinLnBrk="0" hangingPunct="1">
              <a:lnSpc>
                <a:spcPct val="100000"/>
              </a:lnSpc>
              <a:spcBef>
                <a:spcPts val="1000"/>
              </a:spcBef>
              <a:spcAft>
                <a:spcPts val="0"/>
              </a:spcAft>
              <a:buClrTx/>
              <a:buSzTx/>
              <a:buFont typeface="Arial"/>
              <a:buChar char="•"/>
              <a:tabLst/>
              <a:defRPr/>
            </a:pPr>
            <a:r>
              <a:rPr lang="en-US" dirty="0"/>
              <a:t>Fifth level</a:t>
            </a:r>
          </a:p>
        </p:txBody>
      </p:sp>
      <p:sp>
        <p:nvSpPr>
          <p:cNvPr id="8" name="Footer Placeholder 9"/>
          <p:cNvSpPr>
            <a:spLocks noGrp="1"/>
          </p:cNvSpPr>
          <p:nvPr>
            <p:ph type="ftr" sz="quarter" idx="11"/>
          </p:nvPr>
        </p:nvSpPr>
        <p:spPr>
          <a:xfrm>
            <a:off x="3164115" y="6356350"/>
            <a:ext cx="2438400" cy="365125"/>
          </a:xfrm>
        </p:spPr>
        <p:txBody>
          <a:bodyPr/>
          <a:lstStyle>
            <a:lvl1pPr algn="r">
              <a:defRPr>
                <a:solidFill>
                  <a:schemeClr val="bg1"/>
                </a:solidFill>
              </a:defRPr>
            </a:lvl1pPr>
          </a:lstStyle>
          <a:p>
            <a:fld id="{5B06C967-C119-3A46-8999-DDAAE48B2E46}" type="slidenum">
              <a:rPr lang="en-US" smtClean="0"/>
              <a:pPr/>
              <a:t>‹#›</a:t>
            </a:fld>
            <a:endParaRPr lang="en-US"/>
          </a:p>
        </p:txBody>
      </p:sp>
      <p:sp>
        <p:nvSpPr>
          <p:cNvPr id="9" name="Footer Placeholder 12">
            <a:extLst>
              <a:ext uri="{FF2B5EF4-FFF2-40B4-BE49-F238E27FC236}">
                <a16:creationId xmlns:a16="http://schemas.microsoft.com/office/drawing/2014/main" id="{3E86D03B-3202-DA4A-BD68-608D26917D1D}"/>
              </a:ext>
            </a:extLst>
          </p:cNvPr>
          <p:cNvSpPr txBox="1">
            <a:spLocks/>
          </p:cNvSpPr>
          <p:nvPr userDrawn="1"/>
        </p:nvSpPr>
        <p:spPr>
          <a:xfrm>
            <a:off x="10247085" y="6356350"/>
            <a:ext cx="2438400" cy="365125"/>
          </a:xfrm>
          <a:prstGeom prst="rect">
            <a:avLst/>
          </a:prstGeom>
        </p:spPr>
        <p:txBody>
          <a:bodyPr vert="horz" lIns="91440" tIns="45720" rIns="91440" bIns="45720" rtlCol="0" anchor="ctr"/>
          <a:lstStyle>
            <a:defPPr>
              <a:defRPr lang="en-US"/>
            </a:defPPr>
            <a:lvl1pPr marL="0" algn="ctr" defTabSz="914400" rtl="0" eaLnBrk="1" latinLnBrk="0" hangingPunct="1">
              <a:defRPr sz="1200" b="0" i="0" kern="1200">
                <a:solidFill>
                  <a:schemeClr val="bg1"/>
                </a:solidFill>
                <a:latin typeface="Arial Regular" charset="0"/>
                <a:ea typeface="Arial Regular" charset="0"/>
                <a:cs typeface="Arial Regular"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B06C967-C119-3A46-8999-DDAAE48B2E46}" type="slidenum">
              <a:rPr lang="en-US" b="0" i="0" smtClean="0">
                <a:latin typeface="Helvetica Neue" panose="02000503000000020004" pitchFamily="2" charset="0"/>
              </a:rPr>
              <a:pPr/>
              <a:t>‹#›</a:t>
            </a:fld>
            <a:endParaRPr lang="en-US" b="0" i="0" dirty="0">
              <a:latin typeface="Helvetica Neue" panose="02000503000000020004" pitchFamily="2" charset="0"/>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12192000" cy="6858001"/>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Helvetica Neue" panose="02000503000000020004" pitchFamily="2" charset="0"/>
            </a:endParaRPr>
          </a:p>
        </p:txBody>
      </p:sp>
      <p:pic>
        <p:nvPicPr>
          <p:cNvPr id="7" name="Picture 6"/>
          <p:cNvPicPr>
            <a:picLocks noChangeAspect="1"/>
          </p:cNvPicPr>
          <p:nvPr userDrawn="1"/>
        </p:nvPicPr>
        <p:blipFill>
          <a:blip r:embed="rId14" cstate="email">
            <a:alphaModFix amt="40000"/>
            <a:extLst>
              <a:ext uri="{28A0092B-C50C-407E-A947-70E740481C1C}">
                <a14:useLocalDpi xmlns:a14="http://schemas.microsoft.com/office/drawing/2010/main"/>
              </a:ext>
            </a:extLst>
          </a:blip>
          <a:stretch>
            <a:fillRect/>
          </a:stretch>
        </p:blipFill>
        <p:spPr>
          <a:xfrm rot="16200000" flipH="1">
            <a:off x="-1210865" y="1210865"/>
            <a:ext cx="6858000" cy="4436269"/>
          </a:xfrm>
          <a:prstGeom prst="rect">
            <a:avLst/>
          </a:prstGeom>
        </p:spPr>
      </p:pic>
      <p:sp>
        <p:nvSpPr>
          <p:cNvPr id="2" name="Title Placeholder 1"/>
          <p:cNvSpPr>
            <a:spLocks noGrp="1"/>
          </p:cNvSpPr>
          <p:nvPr>
            <p:ph type="title"/>
          </p:nvPr>
        </p:nvSpPr>
        <p:spPr>
          <a:xfrm>
            <a:off x="502010" y="376518"/>
            <a:ext cx="10200861" cy="76966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502010" y="1221482"/>
            <a:ext cx="1020086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3"/>
          </p:nvPr>
        </p:nvSpPr>
        <p:spPr>
          <a:xfrm>
            <a:off x="4876800" y="6356350"/>
            <a:ext cx="2438400" cy="365125"/>
          </a:xfrm>
          <a:prstGeom prst="rect">
            <a:avLst/>
          </a:prstGeom>
        </p:spPr>
        <p:txBody>
          <a:bodyPr vert="horz" lIns="91440" tIns="45720" rIns="91440" bIns="45720" rtlCol="0" anchor="ctr"/>
          <a:lstStyle>
            <a:lvl1pPr algn="ctr">
              <a:defRPr sz="1200"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stStyle>
          <a:p>
            <a:fld id="{5B06C967-C119-3A46-8999-DDAAE48B2E46}" type="slidenum">
              <a:rPr lang="en-US" smtClean="0"/>
              <a:pPr/>
              <a:t>‹#›</a:t>
            </a:fld>
            <a:endParaRPr lang="en-US" dirty="0"/>
          </a:p>
        </p:txBody>
      </p:sp>
      <p:sp>
        <p:nvSpPr>
          <p:cNvPr id="12" name="Slide Number Placeholder 5"/>
          <p:cNvSpPr>
            <a:spLocks noGrp="1"/>
          </p:cNvSpPr>
          <p:nvPr>
            <p:ph type="sldNum" sz="quarter" idx="4"/>
          </p:nvPr>
        </p:nvSpPr>
        <p:spPr>
          <a:xfrm>
            <a:off x="7315200" y="6354283"/>
            <a:ext cx="4038600" cy="365125"/>
          </a:xfrm>
          <a:prstGeom prst="rect">
            <a:avLst/>
          </a:prstGeom>
        </p:spPr>
        <p:txBody>
          <a:bodyPr vert="horz" lIns="91440" tIns="45720" rIns="91440" bIns="45720" rtlCol="0" anchor="ctr"/>
          <a:lstStyle>
            <a:lvl1pPr algn="r">
              <a:defRPr sz="900" b="0" i="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DEPARTMENT NAME GOES HERE | FEBRUARY 2017</a:t>
            </a:r>
          </a:p>
        </p:txBody>
      </p:sp>
    </p:spTree>
    <p:extLst>
      <p:ext uri="{BB962C8B-B14F-4D97-AF65-F5344CB8AC3E}">
        <p14:creationId xmlns:p14="http://schemas.microsoft.com/office/powerpoint/2010/main" val="2236511"/>
      </p:ext>
    </p:extLst>
  </p:cSld>
  <p:clrMap bg1="lt1" tx1="dk1" bg2="lt2" tx2="dk2" accent1="accent1" accent2="accent2" accent3="accent3" accent4="accent4" accent5="accent5" accent6="accent6" hlink="hlink" folHlink="folHlink"/>
  <p:sldLayoutIdLst>
    <p:sldLayoutId id="2147483909" r:id="rId1"/>
    <p:sldLayoutId id="2147483914" r:id="rId2"/>
    <p:sldLayoutId id="2147483918" r:id="rId3"/>
    <p:sldLayoutId id="2147483920" r:id="rId4"/>
    <p:sldLayoutId id="2147484037" r:id="rId5"/>
    <p:sldLayoutId id="2147483926" r:id="rId6"/>
    <p:sldLayoutId id="2147483927" r:id="rId7"/>
    <p:sldLayoutId id="2147484034" r:id="rId8"/>
    <p:sldLayoutId id="2147483929" r:id="rId9"/>
    <p:sldLayoutId id="2147483937" r:id="rId10"/>
    <p:sldLayoutId id="2147484036" r:id="rId11"/>
    <p:sldLayoutId id="2147484051" r:id="rId12"/>
  </p:sldLayoutIdLst>
  <p:transition>
    <p:fade/>
  </p:transition>
  <p:hf sldNum="0" hdr="0"/>
  <p:txStyles>
    <p:titleStyle>
      <a:lvl1pPr algn="l" defTabSz="914400" rtl="0" eaLnBrk="1" latinLnBrk="0" hangingPunct="1">
        <a:lnSpc>
          <a:spcPct val="100000"/>
        </a:lnSpc>
        <a:spcBef>
          <a:spcPct val="0"/>
        </a:spcBef>
        <a:buNone/>
        <a:defRPr sz="4000" b="0" i="0" kern="1200">
          <a:solidFill>
            <a:schemeClr val="bg1"/>
          </a:solidFill>
          <a:latin typeface="Palatino" pitchFamily="2" charset="77"/>
          <a:ea typeface="Palatino Regular" charset="0"/>
          <a:cs typeface="Palatino" pitchFamily="2" charset="77"/>
        </a:defRPr>
      </a:lvl1pPr>
    </p:titleStyle>
    <p:bodyStyle>
      <a:lvl1pPr marL="228600" indent="-228600" algn="l" defTabSz="914400" rtl="0" eaLnBrk="1" latinLnBrk="0" hangingPunct="1">
        <a:lnSpc>
          <a:spcPct val="100000"/>
        </a:lnSpc>
        <a:spcBef>
          <a:spcPts val="1000"/>
        </a:spcBef>
        <a:buFont typeface="Arial"/>
        <a:buChar char="•"/>
        <a:defRPr sz="2800" b="0" i="0" kern="120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vl2pPr marL="685800" indent="-228600" algn="l" defTabSz="914400" rtl="0" eaLnBrk="1" latinLnBrk="0" hangingPunct="1">
        <a:lnSpc>
          <a:spcPct val="100000"/>
        </a:lnSpc>
        <a:spcBef>
          <a:spcPts val="500"/>
        </a:spcBef>
        <a:buFont typeface="Arial"/>
        <a:buChar char="•"/>
        <a:defRPr sz="2400" b="0" i="0" kern="1200">
          <a:solidFill>
            <a:schemeClr val="bg1"/>
          </a:solidFill>
          <a:latin typeface="Helvetica Neue" panose="02000503000000020004" pitchFamily="2" charset="0"/>
          <a:ea typeface="Helvetica Neue" panose="02000503000000020004" pitchFamily="2" charset="0"/>
          <a:cs typeface="Arial" panose="020B0604020202020204" pitchFamily="34" charset="0"/>
        </a:defRPr>
      </a:lvl2pPr>
      <a:lvl3pPr marL="1143000" indent="-228600" algn="l" defTabSz="914400" rtl="0" eaLnBrk="1" latinLnBrk="0" hangingPunct="1">
        <a:lnSpc>
          <a:spcPct val="100000"/>
        </a:lnSpc>
        <a:spcBef>
          <a:spcPts val="500"/>
        </a:spcBef>
        <a:buFont typeface="Arial"/>
        <a:buChar char="•"/>
        <a:defRPr sz="2000" b="0" i="0" kern="1200">
          <a:solidFill>
            <a:schemeClr val="bg1"/>
          </a:solidFill>
          <a:latin typeface="Helvetica Neue" panose="02000503000000020004" pitchFamily="2" charset="0"/>
          <a:ea typeface="Helvetica Neue" panose="02000503000000020004" pitchFamily="2" charset="0"/>
          <a:cs typeface="Arial" panose="020B0604020202020204" pitchFamily="34" charset="0"/>
        </a:defRPr>
      </a:lvl3pPr>
      <a:lvl4pPr marL="1600200" indent="-228600" algn="l" defTabSz="914400" rtl="0" eaLnBrk="1" latinLnBrk="0" hangingPunct="1">
        <a:lnSpc>
          <a:spcPct val="100000"/>
        </a:lnSpc>
        <a:spcBef>
          <a:spcPts val="500"/>
        </a:spcBef>
        <a:buFont typeface="Arial"/>
        <a:buChar char="•"/>
        <a:defRPr sz="1800" b="0" i="0" kern="1200">
          <a:solidFill>
            <a:schemeClr val="bg1"/>
          </a:solidFill>
          <a:latin typeface="Helvetica Neue" panose="02000503000000020004" pitchFamily="2" charset="0"/>
          <a:ea typeface="Helvetica Neue" panose="02000503000000020004" pitchFamily="2" charset="0"/>
          <a:cs typeface="Arial" panose="020B0604020202020204" pitchFamily="34" charset="0"/>
        </a:defRPr>
      </a:lvl4pPr>
      <a:lvl5pPr marL="2057400" indent="-228600" algn="l" defTabSz="914400" rtl="0" eaLnBrk="1" latinLnBrk="0" hangingPunct="1">
        <a:lnSpc>
          <a:spcPct val="100000"/>
        </a:lnSpc>
        <a:spcBef>
          <a:spcPts val="500"/>
        </a:spcBef>
        <a:buFont typeface="Arial"/>
        <a:buChar char="•"/>
        <a:defRPr sz="1800" b="0" i="0" kern="1200">
          <a:solidFill>
            <a:schemeClr val="bg1"/>
          </a:solidFill>
          <a:latin typeface="Helvetica Neue" panose="02000503000000020004" pitchFamily="2" charset="0"/>
          <a:ea typeface="Helvetica Neue" panose="02000503000000020004" pitchFamily="2" charset="0"/>
          <a:cs typeface="Arial" panose="020B060402020202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384">
          <p15:clr>
            <a:srgbClr val="F26B43"/>
          </p15:clr>
        </p15:guide>
        <p15:guide id="4" pos="1248">
          <p15:clr>
            <a:srgbClr val="F26B43"/>
          </p15:clr>
        </p15:guide>
        <p15:guide id="5" pos="2112">
          <p15:clr>
            <a:srgbClr val="F26B43"/>
          </p15:clr>
        </p15:guide>
        <p15:guide id="6" pos="2976">
          <p15:clr>
            <a:srgbClr val="F26B43"/>
          </p15:clr>
        </p15:guide>
        <p15:guide id="7" pos="4704">
          <p15:clr>
            <a:srgbClr val="F26B43"/>
          </p15:clr>
        </p15:guide>
        <p15:guide id="8" pos="5568">
          <p15:clr>
            <a:srgbClr val="F26B43"/>
          </p15:clr>
        </p15:guide>
        <p15:guide id="9" pos="6408">
          <p15:clr>
            <a:srgbClr val="F26B43"/>
          </p15:clr>
        </p15:guide>
        <p15:guide id="10" pos="7272">
          <p15:clr>
            <a:srgbClr val="F26B43"/>
          </p15:clr>
        </p15:guide>
        <p15:guide id="11" orient="horz" pos="1704">
          <p15:clr>
            <a:srgbClr val="F26B43"/>
          </p15:clr>
        </p15:guide>
        <p15:guide id="12" orient="horz" pos="1224">
          <p15:clr>
            <a:srgbClr val="F26B43"/>
          </p15:clr>
        </p15:guide>
        <p15:guide id="13" orient="horz" pos="768">
          <p15:clr>
            <a:srgbClr val="F26B43"/>
          </p15:clr>
        </p15:guide>
        <p15:guide id="14" orient="horz" pos="288">
          <p15:clr>
            <a:srgbClr val="F26B43"/>
          </p15:clr>
        </p15:guide>
        <p15:guide id="15" orient="horz" pos="2616">
          <p15:clr>
            <a:srgbClr val="F26B43"/>
          </p15:clr>
        </p15:guide>
        <p15:guide id="16" orient="horz" pos="3096">
          <p15:clr>
            <a:srgbClr val="F26B43"/>
          </p15:clr>
        </p15:guide>
        <p15:guide id="17" orient="horz" pos="3552">
          <p15:clr>
            <a:srgbClr val="F26B43"/>
          </p15:clr>
        </p15:guide>
        <p15:guide id="18" orient="horz" pos="403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p:nvPr userDrawn="1"/>
        </p:nvSpPr>
        <p:spPr>
          <a:xfrm>
            <a:off x="0" y="-1"/>
            <a:ext cx="12192000" cy="6858001"/>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bg1"/>
              </a:solidFill>
              <a:latin typeface="Helvetica Neue" panose="02000503000000020004" pitchFamily="2" charset="0"/>
            </a:endParaRPr>
          </a:p>
        </p:txBody>
      </p:sp>
      <p:sp>
        <p:nvSpPr>
          <p:cNvPr id="2" name="Title Placeholder 1"/>
          <p:cNvSpPr>
            <a:spLocks noGrp="1"/>
          </p:cNvSpPr>
          <p:nvPr>
            <p:ph type="title"/>
          </p:nvPr>
        </p:nvSpPr>
        <p:spPr>
          <a:xfrm>
            <a:off x="543338" y="442498"/>
            <a:ext cx="10200861" cy="76966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543338" y="1287462"/>
            <a:ext cx="10200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3"/>
          </p:nvPr>
        </p:nvSpPr>
        <p:spPr>
          <a:xfrm>
            <a:off x="4876800" y="6356350"/>
            <a:ext cx="2438400" cy="365125"/>
          </a:xfrm>
          <a:prstGeom prst="rect">
            <a:avLst/>
          </a:prstGeom>
        </p:spPr>
        <p:txBody>
          <a:bodyPr vert="horz" lIns="91440" tIns="45720" rIns="91440" bIns="45720" rtlCol="0" anchor="ctr"/>
          <a:lstStyle>
            <a:lvl1pPr algn="ctr">
              <a:defRPr sz="12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fld id="{5B06C967-C119-3A46-8999-DDAAE48B2E46}" type="slidenum">
              <a:rPr lang="en-US" smtClean="0"/>
              <a:pPr/>
              <a:t>‹#›</a:t>
            </a:fld>
            <a:endParaRPr lang="en-US" dirty="0"/>
          </a:p>
        </p:txBody>
      </p:sp>
      <p:sp>
        <p:nvSpPr>
          <p:cNvPr id="12" name="Slide Number Placeholder 5"/>
          <p:cNvSpPr>
            <a:spLocks noGrp="1"/>
          </p:cNvSpPr>
          <p:nvPr>
            <p:ph type="sldNum" sz="quarter" idx="4"/>
          </p:nvPr>
        </p:nvSpPr>
        <p:spPr>
          <a:xfrm>
            <a:off x="7315200" y="6356350"/>
            <a:ext cx="4038600" cy="365125"/>
          </a:xfrm>
          <a:prstGeom prst="rect">
            <a:avLst/>
          </a:prstGeom>
        </p:spPr>
        <p:txBody>
          <a:bodyPr vert="horz" lIns="91440" tIns="45720" rIns="91440" bIns="45720" rtlCol="0" anchor="ctr"/>
          <a:lstStyle>
            <a:lvl1pPr algn="r">
              <a:defRPr sz="900" b="0" i="0">
                <a:solidFill>
                  <a:schemeClr val="bg1"/>
                </a:solidFill>
                <a:latin typeface="Helvetica Neue" panose="02000503000000020004" pitchFamily="2" charset="0"/>
                <a:ea typeface="Helvetica Neue" panose="02000503000000020004" pitchFamily="2" charset="0"/>
                <a:cs typeface="Arial" panose="020B0604020202020204" pitchFamily="34" charset="0"/>
              </a:defRPr>
            </a:lvl1pPr>
          </a:lstStyle>
          <a:p>
            <a:r>
              <a:rPr lang="en-US" dirty="0"/>
              <a:t>DEPARTMENT NAME GOES HERE | MARCH 2018</a:t>
            </a:r>
          </a:p>
        </p:txBody>
      </p:sp>
    </p:spTree>
    <p:extLst>
      <p:ext uri="{BB962C8B-B14F-4D97-AF65-F5344CB8AC3E}">
        <p14:creationId xmlns:p14="http://schemas.microsoft.com/office/powerpoint/2010/main" val="2310826381"/>
      </p:ext>
    </p:extLst>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 id="2147484064" r:id="rId12"/>
    <p:sldLayoutId id="2147484065" r:id="rId13"/>
    <p:sldLayoutId id="2147484066" r:id="rId14"/>
    <p:sldLayoutId id="2147484067" r:id="rId15"/>
    <p:sldLayoutId id="2147484068" r:id="rId16"/>
    <p:sldLayoutId id="2147484069" r:id="rId17"/>
    <p:sldLayoutId id="2147484070" r:id="rId18"/>
    <p:sldLayoutId id="2147484071" r:id="rId19"/>
    <p:sldLayoutId id="2147484072" r:id="rId20"/>
    <p:sldLayoutId id="2147484073" r:id="rId21"/>
    <p:sldLayoutId id="2147484074" r:id="rId22"/>
    <p:sldLayoutId id="2147484075" r:id="rId23"/>
    <p:sldLayoutId id="2147484076" r:id="rId24"/>
    <p:sldLayoutId id="2147484077" r:id="rId25"/>
    <p:sldLayoutId id="2147484078" r:id="rId26"/>
    <p:sldLayoutId id="2147484079" r:id="rId27"/>
    <p:sldLayoutId id="2147484080" r:id="rId28"/>
    <p:sldLayoutId id="2147484082" r:id="rId29"/>
  </p:sldLayoutIdLst>
  <p:transition>
    <p:fade/>
  </p:transition>
  <p:hf sldNum="0" hdr="0"/>
  <p:txStyles>
    <p:titleStyle>
      <a:lvl1pPr algn="l" defTabSz="914400" rtl="0" eaLnBrk="1" latinLnBrk="0" hangingPunct="1">
        <a:lnSpc>
          <a:spcPct val="100000"/>
        </a:lnSpc>
        <a:spcBef>
          <a:spcPct val="0"/>
        </a:spcBef>
        <a:buNone/>
        <a:defRPr sz="4400" b="0" i="0" kern="1200">
          <a:solidFill>
            <a:schemeClr val="bg1"/>
          </a:solidFill>
          <a:latin typeface="Palatino" pitchFamily="2" charset="77"/>
          <a:ea typeface="Palatino" pitchFamily="2" charset="77"/>
          <a:cs typeface="Palatino" pitchFamily="2" charset="77"/>
        </a:defRPr>
      </a:lvl1pPr>
    </p:titleStyle>
    <p:bodyStyle>
      <a:lvl1pPr marL="228600" indent="-228600" algn="l" defTabSz="914400" rtl="0" eaLnBrk="1" latinLnBrk="0" hangingPunct="1">
        <a:lnSpc>
          <a:spcPct val="100000"/>
        </a:lnSpc>
        <a:spcBef>
          <a:spcPts val="1000"/>
        </a:spcBef>
        <a:buFont typeface="Arial"/>
        <a:buChar char="•"/>
        <a:defRPr sz="2800" b="0" i="0" kern="1200">
          <a:solidFill>
            <a:schemeClr val="bg1"/>
          </a:solidFill>
          <a:latin typeface="Helvetica Neue Light" panose="02000403000000020004" pitchFamily="2" charset="0"/>
          <a:ea typeface="Palatino Regular"/>
          <a:cs typeface="Calibri Light" panose="020F0302020204030204" pitchFamily="34" charset="0"/>
        </a:defRPr>
      </a:lvl1pPr>
      <a:lvl2pPr marL="685800" indent="-228600" algn="l" defTabSz="914400" rtl="0" eaLnBrk="1" latinLnBrk="0" hangingPunct="1">
        <a:lnSpc>
          <a:spcPct val="100000"/>
        </a:lnSpc>
        <a:spcBef>
          <a:spcPts val="500"/>
        </a:spcBef>
        <a:buFont typeface="Arial"/>
        <a:buChar char="•"/>
        <a:defRPr sz="2400" b="0" i="0" kern="1200">
          <a:solidFill>
            <a:schemeClr val="bg1"/>
          </a:solidFill>
          <a:latin typeface="Helvetica Neue Light" panose="02000403000000020004" pitchFamily="2" charset="0"/>
          <a:ea typeface="Helvetica Neue" panose="02000503000000020004" pitchFamily="2" charset="0"/>
          <a:cs typeface="Calibri Light" panose="020F0302020204030204" pitchFamily="34" charset="0"/>
        </a:defRPr>
      </a:lvl2pPr>
      <a:lvl3pPr marL="1143000" indent="-228600" algn="l" defTabSz="914400" rtl="0" eaLnBrk="1" latinLnBrk="0" hangingPunct="1">
        <a:lnSpc>
          <a:spcPct val="100000"/>
        </a:lnSpc>
        <a:spcBef>
          <a:spcPts val="500"/>
        </a:spcBef>
        <a:buFont typeface="Arial"/>
        <a:buChar char="•"/>
        <a:defRPr sz="2000" b="0" i="0" kern="1200">
          <a:solidFill>
            <a:schemeClr val="bg1"/>
          </a:solidFill>
          <a:latin typeface="Helvetica Neue Light" panose="02000403000000020004" pitchFamily="2" charset="0"/>
          <a:ea typeface="Helvetica Neue" panose="02000503000000020004" pitchFamily="2" charset="0"/>
          <a:cs typeface="Calibri Light" panose="020F0302020204030204" pitchFamily="34" charset="0"/>
        </a:defRPr>
      </a:lvl3pPr>
      <a:lvl4pPr marL="1600200" indent="-228600" algn="l" defTabSz="914400" rtl="0" eaLnBrk="1" latinLnBrk="0" hangingPunct="1">
        <a:lnSpc>
          <a:spcPct val="100000"/>
        </a:lnSpc>
        <a:spcBef>
          <a:spcPts val="500"/>
        </a:spcBef>
        <a:buFont typeface="Arial"/>
        <a:buChar char="•"/>
        <a:defRPr sz="1800" b="0" i="0" kern="1200">
          <a:solidFill>
            <a:schemeClr val="bg1"/>
          </a:solidFill>
          <a:latin typeface="Helvetica Neue Light" panose="02000403000000020004" pitchFamily="2" charset="0"/>
          <a:ea typeface="Helvetica Neue" panose="02000503000000020004" pitchFamily="2" charset="0"/>
          <a:cs typeface="Calibri Light" panose="020F0302020204030204" pitchFamily="34" charset="0"/>
        </a:defRPr>
      </a:lvl4pPr>
      <a:lvl5pPr marL="2057400" indent="-228600" algn="l" defTabSz="914400" rtl="0" eaLnBrk="1" latinLnBrk="0" hangingPunct="1">
        <a:lnSpc>
          <a:spcPct val="100000"/>
        </a:lnSpc>
        <a:spcBef>
          <a:spcPts val="500"/>
        </a:spcBef>
        <a:buFont typeface="Arial"/>
        <a:buChar char="•"/>
        <a:defRPr sz="1800" b="0" i="0" kern="1200">
          <a:solidFill>
            <a:schemeClr val="bg1"/>
          </a:solidFill>
          <a:latin typeface="Helvetica Neue Light" panose="02000403000000020004" pitchFamily="2" charset="0"/>
          <a:ea typeface="Helvetica Neue" panose="02000503000000020004" pitchFamily="2" charset="0"/>
          <a:cs typeface="Calibri Light" panose="020F03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384">
          <p15:clr>
            <a:srgbClr val="F26B43"/>
          </p15:clr>
        </p15:guide>
        <p15:guide id="4" pos="1248">
          <p15:clr>
            <a:srgbClr val="F26B43"/>
          </p15:clr>
        </p15:guide>
        <p15:guide id="5" pos="2112">
          <p15:clr>
            <a:srgbClr val="F26B43"/>
          </p15:clr>
        </p15:guide>
        <p15:guide id="6" pos="2976">
          <p15:clr>
            <a:srgbClr val="F26B43"/>
          </p15:clr>
        </p15:guide>
        <p15:guide id="7" pos="4704">
          <p15:clr>
            <a:srgbClr val="F26B43"/>
          </p15:clr>
        </p15:guide>
        <p15:guide id="8" pos="5568">
          <p15:clr>
            <a:srgbClr val="F26B43"/>
          </p15:clr>
        </p15:guide>
        <p15:guide id="9" pos="6432">
          <p15:clr>
            <a:srgbClr val="F26B43"/>
          </p15:clr>
        </p15:guide>
        <p15:guide id="10" pos="7272">
          <p15:clr>
            <a:srgbClr val="F26B43"/>
          </p15:clr>
        </p15:guide>
        <p15:guide id="11" orient="horz" pos="1680">
          <p15:clr>
            <a:srgbClr val="F26B43"/>
          </p15:clr>
        </p15:guide>
        <p15:guide id="12" orient="horz" pos="1224">
          <p15:clr>
            <a:srgbClr val="F26B43"/>
          </p15:clr>
        </p15:guide>
        <p15:guide id="13" orient="horz" pos="768">
          <p15:clr>
            <a:srgbClr val="F26B43"/>
          </p15:clr>
        </p15:guide>
        <p15:guide id="14" orient="horz" pos="288">
          <p15:clr>
            <a:srgbClr val="F26B43"/>
          </p15:clr>
        </p15:guide>
        <p15:guide id="15" orient="horz" pos="2616">
          <p15:clr>
            <a:srgbClr val="F26B43"/>
          </p15:clr>
        </p15:guide>
        <p15:guide id="16" orient="horz" pos="3096">
          <p15:clr>
            <a:srgbClr val="F26B43"/>
          </p15:clr>
        </p15:guide>
        <p15:guide id="17" orient="horz" pos="3552">
          <p15:clr>
            <a:srgbClr val="F26B43"/>
          </p15:clr>
        </p15:guide>
        <p15:guide id="18" orient="horz" pos="403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outdoor, person, skirt&#10;&#10;Description automatically generated">
            <a:extLst>
              <a:ext uri="{FF2B5EF4-FFF2-40B4-BE49-F238E27FC236}">
                <a16:creationId xmlns:a16="http://schemas.microsoft.com/office/drawing/2014/main" id="{D478EDBE-1CE1-4FA1-9DF6-472BD266B226}"/>
              </a:ext>
            </a:extLst>
          </p:cNvPr>
          <p:cNvPicPr>
            <a:picLocks noChangeAspect="1"/>
          </p:cNvPicPr>
          <p:nvPr/>
        </p:nvPicPr>
        <p:blipFill rotWithShape="1">
          <a:blip r:embed="rId3"/>
          <a:srcRect l="8301" r="4671" b="-3"/>
          <a:stretch/>
        </p:blipFill>
        <p:spPr>
          <a:xfrm>
            <a:off x="232805" y="233572"/>
            <a:ext cx="6298626" cy="6049661"/>
          </a:xfrm>
          <a:prstGeom prst="rect">
            <a:avLst/>
          </a:prstGeom>
          <a:noFill/>
        </p:spPr>
      </p:pic>
      <p:sp>
        <p:nvSpPr>
          <p:cNvPr id="3" name="Content Placeholder 2">
            <a:extLst>
              <a:ext uri="{FF2B5EF4-FFF2-40B4-BE49-F238E27FC236}">
                <a16:creationId xmlns:a16="http://schemas.microsoft.com/office/drawing/2014/main" id="{107B69D7-BE9D-48D4-B749-BCAAEE9C45AD}"/>
              </a:ext>
            </a:extLst>
          </p:cNvPr>
          <p:cNvSpPr>
            <a:spLocks noGrp="1"/>
          </p:cNvSpPr>
          <p:nvPr>
            <p:ph sz="half" idx="2"/>
          </p:nvPr>
        </p:nvSpPr>
        <p:spPr>
          <a:xfrm>
            <a:off x="6531431" y="233572"/>
            <a:ext cx="5660569" cy="6153579"/>
          </a:xfrm>
        </p:spPr>
        <p:txBody>
          <a:bodyPr vert="horz" lIns="91440" tIns="45720" rIns="91440" bIns="45720" rtlCol="0">
            <a:noAutofit/>
          </a:bodyPr>
          <a:lstStyle/>
          <a:p>
            <a:pPr marL="9525" indent="0">
              <a:lnSpc>
                <a:spcPct val="90000"/>
              </a:lnSpc>
              <a:buNone/>
            </a:pPr>
            <a:r>
              <a:rPr lang="en-US" sz="2600" dirty="0"/>
              <a:t>17 The woman answered and said, I have no husband. Jesus said unto her, </a:t>
            </a:r>
            <a:r>
              <a:rPr lang="en-US" sz="2600" b="1" dirty="0">
                <a:solidFill>
                  <a:srgbClr val="FFFF00"/>
                </a:solidFill>
              </a:rPr>
              <a:t>Thou hast well said, I have no husband:</a:t>
            </a:r>
          </a:p>
          <a:p>
            <a:pPr marL="9525" indent="0">
              <a:lnSpc>
                <a:spcPct val="90000"/>
              </a:lnSpc>
              <a:buNone/>
            </a:pPr>
            <a:r>
              <a:rPr lang="en-US" sz="2600" dirty="0"/>
              <a:t>18 For thou hast had five husbands; and he whom thou now hast is not thy husband: in that </a:t>
            </a:r>
            <a:r>
              <a:rPr lang="en-US" sz="2600" dirty="0" err="1"/>
              <a:t>saidst</a:t>
            </a:r>
            <a:r>
              <a:rPr lang="en-US" sz="2600" dirty="0"/>
              <a:t> thou truly.</a:t>
            </a:r>
          </a:p>
          <a:p>
            <a:pPr marL="9525" indent="0">
              <a:lnSpc>
                <a:spcPct val="90000"/>
              </a:lnSpc>
              <a:buNone/>
            </a:pPr>
            <a:r>
              <a:rPr lang="en-US" sz="2600" dirty="0"/>
              <a:t>19 The woman saith unto him, Sir, I perceive that thou art a prophet.</a:t>
            </a:r>
          </a:p>
          <a:p>
            <a:pPr marL="9525" indent="0">
              <a:lnSpc>
                <a:spcPct val="90000"/>
              </a:lnSpc>
              <a:buNone/>
            </a:pPr>
            <a:r>
              <a:rPr lang="en-US" sz="2600" dirty="0"/>
              <a:t>25 The woman saith unto him, I know that </a:t>
            </a:r>
            <a:r>
              <a:rPr lang="en-US" sz="2600" dirty="0" err="1"/>
              <a:t>Messias</a:t>
            </a:r>
            <a:r>
              <a:rPr lang="en-US" sz="2600" dirty="0"/>
              <a:t> cometh, which is called Christ: when he is come, he will tell us all things.</a:t>
            </a:r>
          </a:p>
          <a:p>
            <a:pPr marL="9525" indent="0">
              <a:lnSpc>
                <a:spcPct val="90000"/>
              </a:lnSpc>
              <a:buNone/>
            </a:pPr>
            <a:r>
              <a:rPr lang="en-US" sz="2600" b="1" dirty="0">
                <a:solidFill>
                  <a:srgbClr val="FFFF00"/>
                </a:solidFill>
              </a:rPr>
              <a:t>26 Jesus saith unto her, I that speak unto thee am he.</a:t>
            </a:r>
          </a:p>
          <a:p>
            <a:pPr marL="9525" indent="0" algn="r">
              <a:lnSpc>
                <a:spcPct val="90000"/>
              </a:lnSpc>
              <a:buNone/>
            </a:pPr>
            <a:endParaRPr lang="en-US" sz="1800" b="1" dirty="0"/>
          </a:p>
        </p:txBody>
      </p:sp>
      <p:sp>
        <p:nvSpPr>
          <p:cNvPr id="71" name="Footer Placeholder 4">
            <a:extLst>
              <a:ext uri="{FF2B5EF4-FFF2-40B4-BE49-F238E27FC236}">
                <a16:creationId xmlns:a16="http://schemas.microsoft.com/office/drawing/2014/main" id="{35F37D9C-AC0E-4203-B9C1-8DDC61BC17DB}"/>
              </a:ext>
            </a:extLst>
          </p:cNvPr>
          <p:cNvSpPr>
            <a:spLocks noGrp="1"/>
          </p:cNvSpPr>
          <p:nvPr>
            <p:ph type="ftr" sz="quarter" idx="10"/>
          </p:nvPr>
        </p:nvSpPr>
        <p:spPr>
          <a:xfrm>
            <a:off x="7942997" y="6283233"/>
            <a:ext cx="4249003" cy="557613"/>
          </a:xfrm>
        </p:spPr>
        <p:txBody>
          <a:bodyPr anchor="ctr">
            <a:normAutofit/>
          </a:bodyPr>
          <a:lstStyle/>
          <a:p>
            <a:pPr algn="r">
              <a:spcAft>
                <a:spcPts val="600"/>
              </a:spcAft>
            </a:pPr>
            <a:r>
              <a:rPr lang="en-US" sz="2400" dirty="0"/>
              <a:t>John 4</a:t>
            </a:r>
          </a:p>
        </p:txBody>
      </p:sp>
      <p:sp>
        <p:nvSpPr>
          <p:cNvPr id="4" name="Slide Number Placeholder 3">
            <a:extLst>
              <a:ext uri="{FF2B5EF4-FFF2-40B4-BE49-F238E27FC236}">
                <a16:creationId xmlns:a16="http://schemas.microsoft.com/office/drawing/2014/main" id="{EC817D2E-0E18-4D25-AAC5-DB47572C06CB}"/>
              </a:ext>
            </a:extLst>
          </p:cNvPr>
          <p:cNvSpPr>
            <a:spLocks noGrp="1"/>
          </p:cNvSpPr>
          <p:nvPr>
            <p:ph type="sldNum" sz="quarter" idx="4294967295"/>
          </p:nvPr>
        </p:nvSpPr>
        <p:spPr>
          <a:xfrm>
            <a:off x="12496800" y="8534400"/>
            <a:ext cx="3657600" cy="486833"/>
          </a:xfrm>
          <a:prstGeom prst="rect">
            <a:avLst/>
          </a:prstGeom>
        </p:spPr>
        <p:txBody>
          <a:bodyPr vert="horz" lIns="121915" tIns="60959" rIns="121915" bIns="60959" rtlCol="0" anchor="b" anchorCtr="0"/>
          <a:lstStyle>
            <a:defPPr>
              <a:defRPr lang="en-US"/>
            </a:defPPr>
            <a:lvl1pPr marL="0" algn="r" defTabSz="1219120" rtl="0" eaLnBrk="1" latinLnBrk="0" hangingPunct="1">
              <a:defRPr sz="1333" kern="1200">
                <a:solidFill>
                  <a:schemeClr val="bg1"/>
                </a:solidFill>
                <a:effectLst>
                  <a:outerShdw blurRad="50800" dist="38100" dir="2700000" algn="tl" rotWithShape="0">
                    <a:srgbClr val="000000">
                      <a:alpha val="43000"/>
                    </a:srgbClr>
                  </a:outerShdw>
                </a:effectLst>
                <a:latin typeface="+mn-lt"/>
                <a:ea typeface="+mn-ea"/>
                <a:cs typeface="+mn-cs"/>
              </a:defRPr>
            </a:lvl1pPr>
            <a:lvl2pPr marL="609561" algn="l" defTabSz="1219120" rtl="0" eaLnBrk="1" latinLnBrk="0" hangingPunct="1">
              <a:defRPr sz="2400" kern="1200">
                <a:solidFill>
                  <a:schemeClr val="tx1"/>
                </a:solidFill>
                <a:latin typeface="+mn-lt"/>
                <a:ea typeface="+mn-ea"/>
                <a:cs typeface="+mn-cs"/>
              </a:defRPr>
            </a:lvl2pPr>
            <a:lvl3pPr marL="1219120" algn="l" defTabSz="1219120" rtl="0" eaLnBrk="1" latinLnBrk="0" hangingPunct="1">
              <a:defRPr sz="2400" kern="1200">
                <a:solidFill>
                  <a:schemeClr val="tx1"/>
                </a:solidFill>
                <a:latin typeface="+mn-lt"/>
                <a:ea typeface="+mn-ea"/>
                <a:cs typeface="+mn-cs"/>
              </a:defRPr>
            </a:lvl3pPr>
            <a:lvl4pPr marL="1828681" algn="l" defTabSz="1219120" rtl="0" eaLnBrk="1" latinLnBrk="0" hangingPunct="1">
              <a:defRPr sz="2400" kern="1200">
                <a:solidFill>
                  <a:schemeClr val="tx1"/>
                </a:solidFill>
                <a:latin typeface="+mn-lt"/>
                <a:ea typeface="+mn-ea"/>
                <a:cs typeface="+mn-cs"/>
              </a:defRPr>
            </a:lvl4pPr>
            <a:lvl5pPr marL="2438242" algn="l" defTabSz="1219120" rtl="0" eaLnBrk="1" latinLnBrk="0" hangingPunct="1">
              <a:defRPr sz="2400" kern="1200">
                <a:solidFill>
                  <a:schemeClr val="tx1"/>
                </a:solidFill>
                <a:latin typeface="+mn-lt"/>
                <a:ea typeface="+mn-ea"/>
                <a:cs typeface="+mn-cs"/>
              </a:defRPr>
            </a:lvl5pPr>
            <a:lvl6pPr marL="3047802" algn="l" defTabSz="1219120" rtl="0" eaLnBrk="1" latinLnBrk="0" hangingPunct="1">
              <a:defRPr sz="2400" kern="1200">
                <a:solidFill>
                  <a:schemeClr val="tx1"/>
                </a:solidFill>
                <a:latin typeface="+mn-lt"/>
                <a:ea typeface="+mn-ea"/>
                <a:cs typeface="+mn-cs"/>
              </a:defRPr>
            </a:lvl6pPr>
            <a:lvl7pPr marL="3657362" algn="l" defTabSz="1219120" rtl="0" eaLnBrk="1" latinLnBrk="0" hangingPunct="1">
              <a:defRPr sz="2400" kern="1200">
                <a:solidFill>
                  <a:schemeClr val="tx1"/>
                </a:solidFill>
                <a:latin typeface="+mn-lt"/>
                <a:ea typeface="+mn-ea"/>
                <a:cs typeface="+mn-cs"/>
              </a:defRPr>
            </a:lvl7pPr>
            <a:lvl8pPr marL="4266923" algn="l" defTabSz="1219120" rtl="0" eaLnBrk="1" latinLnBrk="0" hangingPunct="1">
              <a:defRPr sz="2400" kern="1200">
                <a:solidFill>
                  <a:schemeClr val="tx1"/>
                </a:solidFill>
                <a:latin typeface="+mn-lt"/>
                <a:ea typeface="+mn-ea"/>
                <a:cs typeface="+mn-cs"/>
              </a:defRPr>
            </a:lvl8pPr>
            <a:lvl9pPr marL="4876483" algn="l" defTabSz="1219120" rtl="0" eaLnBrk="1" latinLnBrk="0" hangingPunct="1">
              <a:defRPr sz="2400" kern="1200">
                <a:solidFill>
                  <a:schemeClr val="tx1"/>
                </a:solidFill>
                <a:latin typeface="+mn-lt"/>
                <a:ea typeface="+mn-ea"/>
                <a:cs typeface="+mn-cs"/>
              </a:defRPr>
            </a:lvl9pPr>
          </a:lstStyle>
          <a:p>
            <a:pPr>
              <a:spcAft>
                <a:spcPts val="600"/>
              </a:spcAft>
            </a:pPr>
            <a:fld id="{145035E6-F20D-4D3B-B870-332D86D75837}" type="slidenum">
              <a:rPr lang="en-US" smtClean="0">
                <a:latin typeface="Helvetica Neue" panose="02000503000000020004" pitchFamily="2" charset="0"/>
              </a:rPr>
              <a:pPr>
                <a:spcAft>
                  <a:spcPts val="600"/>
                </a:spcAft>
              </a:pPr>
              <a:t>1</a:t>
            </a:fld>
            <a:endParaRPr lang="en-US">
              <a:latin typeface="Helvetica Neue" panose="02000503000000020004" pitchFamily="2" charset="0"/>
            </a:endParaRPr>
          </a:p>
        </p:txBody>
      </p:sp>
    </p:spTree>
    <p:extLst>
      <p:ext uri="{BB962C8B-B14F-4D97-AF65-F5344CB8AC3E}">
        <p14:creationId xmlns:p14="http://schemas.microsoft.com/office/powerpoint/2010/main" val="1075554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itle 1">
            <a:extLst>
              <a:ext uri="{FF2B5EF4-FFF2-40B4-BE49-F238E27FC236}">
                <a16:creationId xmlns:a16="http://schemas.microsoft.com/office/drawing/2014/main" id="{F5C8B459-709A-42DF-BA6D-7D09FCFC3B5F}"/>
              </a:ext>
            </a:extLst>
          </p:cNvPr>
          <p:cNvSpPr>
            <a:spLocks noGrp="1"/>
          </p:cNvSpPr>
          <p:nvPr>
            <p:ph type="title"/>
          </p:nvPr>
        </p:nvSpPr>
        <p:spPr>
          <a:xfrm>
            <a:off x="5695406" y="208715"/>
            <a:ext cx="5848895" cy="630820"/>
          </a:xfrm>
        </p:spPr>
        <p:txBody>
          <a:bodyPr>
            <a:normAutofit/>
          </a:bodyPr>
          <a:lstStyle/>
          <a:p>
            <a:r>
              <a:rPr lang="en-US" sz="3200" dirty="0">
                <a:latin typeface="Helvetica Neue" panose="02000503000000020004"/>
              </a:rPr>
              <a:t>General Handbook Section 14</a:t>
            </a:r>
          </a:p>
        </p:txBody>
      </p:sp>
      <p:sp>
        <p:nvSpPr>
          <p:cNvPr id="3" name="Content Placeholder 2">
            <a:extLst>
              <a:ext uri="{FF2B5EF4-FFF2-40B4-BE49-F238E27FC236}">
                <a16:creationId xmlns:a16="http://schemas.microsoft.com/office/drawing/2014/main" id="{107B69D7-BE9D-48D4-B749-BCAAEE9C45AD}"/>
              </a:ext>
            </a:extLst>
          </p:cNvPr>
          <p:cNvSpPr>
            <a:spLocks noGrp="1"/>
          </p:cNvSpPr>
          <p:nvPr>
            <p:ph idx="1"/>
          </p:nvPr>
        </p:nvSpPr>
        <p:spPr>
          <a:xfrm>
            <a:off x="5329647" y="1031966"/>
            <a:ext cx="6689900" cy="5525587"/>
          </a:xfrm>
        </p:spPr>
        <p:txBody>
          <a:bodyPr vert="horz" lIns="91440" tIns="45720" rIns="91440" bIns="45720" rtlCol="0">
            <a:normAutofit lnSpcReduction="10000"/>
          </a:bodyPr>
          <a:lstStyle/>
          <a:p>
            <a:pPr marL="238125">
              <a:lnSpc>
                <a:spcPct val="90000"/>
              </a:lnSpc>
            </a:pPr>
            <a:r>
              <a:rPr lang="en-US" dirty="0">
                <a:latin typeface="Helvetica Neue" panose="02000503000000020004"/>
              </a:rPr>
              <a:t>Men and women who have not married or who are divorced or widowed make up a significant portion of Church membership. </a:t>
            </a:r>
            <a:r>
              <a:rPr lang="en-US" b="1" dirty="0">
                <a:solidFill>
                  <a:srgbClr val="FFFF00"/>
                </a:solidFill>
                <a:latin typeface="Helvetica Neue" panose="02000503000000020004"/>
              </a:rPr>
              <a:t>Leaders reach out to these members and include them in the work of the Church. Worthy single members should be given opportunities to hold leadership and teaching positions as directed by the Spirit</a:t>
            </a:r>
            <a:r>
              <a:rPr lang="en-US" dirty="0">
                <a:latin typeface="Helvetica Neue" panose="02000503000000020004"/>
              </a:rPr>
              <a:t>.</a:t>
            </a:r>
          </a:p>
          <a:p>
            <a:pPr marL="238125">
              <a:lnSpc>
                <a:spcPct val="90000"/>
              </a:lnSpc>
            </a:pPr>
            <a:r>
              <a:rPr lang="en-US" b="1" dirty="0">
                <a:solidFill>
                  <a:srgbClr val="FFFF00"/>
                </a:solidFill>
                <a:latin typeface="Helvetica Neue" panose="02000503000000020004"/>
              </a:rPr>
              <a:t>Leaders support single members by helping them draw near to the Lord</a:t>
            </a:r>
            <a:r>
              <a:rPr lang="en-US" dirty="0">
                <a:latin typeface="Helvetica Neue" panose="02000503000000020004"/>
              </a:rPr>
              <a:t>, strengthen their testimonies, and take responsibility for their own spiritual, social, and temporal well-being.	</a:t>
            </a:r>
            <a:r>
              <a:rPr lang="en-US" sz="2200" dirty="0">
                <a:latin typeface="Helvetica Neue" panose="02000503000000020004"/>
              </a:rPr>
              <a:t>     </a:t>
            </a:r>
          </a:p>
        </p:txBody>
      </p:sp>
      <p:pic>
        <p:nvPicPr>
          <p:cNvPr id="6" name="Picture 5" descr="Graphical user interface, application&#10;&#10;Description automatically generated">
            <a:extLst>
              <a:ext uri="{FF2B5EF4-FFF2-40B4-BE49-F238E27FC236}">
                <a16:creationId xmlns:a16="http://schemas.microsoft.com/office/drawing/2014/main" id="{3885ACA4-30B5-4ACA-8F31-00C0E207DA52}"/>
              </a:ext>
            </a:extLst>
          </p:cNvPr>
          <p:cNvPicPr>
            <a:picLocks noChangeAspect="1"/>
          </p:cNvPicPr>
          <p:nvPr/>
        </p:nvPicPr>
        <p:blipFill rotWithShape="1">
          <a:blip r:embed="rId3"/>
          <a:srcRect b="15730"/>
          <a:stretch/>
        </p:blipFill>
        <p:spPr>
          <a:xfrm>
            <a:off x="-1" y="10"/>
            <a:ext cx="5143498" cy="6857990"/>
          </a:xfrm>
          <a:prstGeom prst="rect">
            <a:avLst/>
          </a:prstGeom>
          <a:noFill/>
        </p:spPr>
      </p:pic>
      <p:sp>
        <p:nvSpPr>
          <p:cNvPr id="4" name="Slide Number Placeholder 3">
            <a:extLst>
              <a:ext uri="{FF2B5EF4-FFF2-40B4-BE49-F238E27FC236}">
                <a16:creationId xmlns:a16="http://schemas.microsoft.com/office/drawing/2014/main" id="{EC817D2E-0E18-4D25-AAC5-DB47572C06CB}"/>
              </a:ext>
            </a:extLst>
          </p:cNvPr>
          <p:cNvSpPr>
            <a:spLocks noGrp="1"/>
          </p:cNvSpPr>
          <p:nvPr>
            <p:ph type="sldNum" sz="quarter" idx="4294967295"/>
          </p:nvPr>
        </p:nvSpPr>
        <p:spPr>
          <a:xfrm>
            <a:off x="12496800" y="8534400"/>
            <a:ext cx="3657600" cy="486833"/>
          </a:xfrm>
          <a:prstGeom prst="rect">
            <a:avLst/>
          </a:prstGeom>
        </p:spPr>
        <p:txBody>
          <a:bodyPr vert="horz" lIns="121915" tIns="60959" rIns="121915" bIns="60959" rtlCol="0" anchor="b" anchorCtr="0"/>
          <a:lstStyle>
            <a:defPPr>
              <a:defRPr lang="en-US"/>
            </a:defPPr>
            <a:lvl1pPr marL="0" algn="r" defTabSz="1219120" rtl="0" eaLnBrk="1" latinLnBrk="0" hangingPunct="1">
              <a:defRPr sz="1333" kern="1200">
                <a:solidFill>
                  <a:schemeClr val="bg1"/>
                </a:solidFill>
                <a:effectLst>
                  <a:outerShdw blurRad="50800" dist="38100" dir="2700000" algn="tl" rotWithShape="0">
                    <a:srgbClr val="000000">
                      <a:alpha val="43000"/>
                    </a:srgbClr>
                  </a:outerShdw>
                </a:effectLst>
                <a:latin typeface="+mn-lt"/>
                <a:ea typeface="+mn-ea"/>
                <a:cs typeface="+mn-cs"/>
              </a:defRPr>
            </a:lvl1pPr>
            <a:lvl2pPr marL="609561" algn="l" defTabSz="1219120" rtl="0" eaLnBrk="1" latinLnBrk="0" hangingPunct="1">
              <a:defRPr sz="2400" kern="1200">
                <a:solidFill>
                  <a:schemeClr val="tx1"/>
                </a:solidFill>
                <a:latin typeface="+mn-lt"/>
                <a:ea typeface="+mn-ea"/>
                <a:cs typeface="+mn-cs"/>
              </a:defRPr>
            </a:lvl2pPr>
            <a:lvl3pPr marL="1219120" algn="l" defTabSz="1219120" rtl="0" eaLnBrk="1" latinLnBrk="0" hangingPunct="1">
              <a:defRPr sz="2400" kern="1200">
                <a:solidFill>
                  <a:schemeClr val="tx1"/>
                </a:solidFill>
                <a:latin typeface="+mn-lt"/>
                <a:ea typeface="+mn-ea"/>
                <a:cs typeface="+mn-cs"/>
              </a:defRPr>
            </a:lvl3pPr>
            <a:lvl4pPr marL="1828681" algn="l" defTabSz="1219120" rtl="0" eaLnBrk="1" latinLnBrk="0" hangingPunct="1">
              <a:defRPr sz="2400" kern="1200">
                <a:solidFill>
                  <a:schemeClr val="tx1"/>
                </a:solidFill>
                <a:latin typeface="+mn-lt"/>
                <a:ea typeface="+mn-ea"/>
                <a:cs typeface="+mn-cs"/>
              </a:defRPr>
            </a:lvl4pPr>
            <a:lvl5pPr marL="2438242" algn="l" defTabSz="1219120" rtl="0" eaLnBrk="1" latinLnBrk="0" hangingPunct="1">
              <a:defRPr sz="2400" kern="1200">
                <a:solidFill>
                  <a:schemeClr val="tx1"/>
                </a:solidFill>
                <a:latin typeface="+mn-lt"/>
                <a:ea typeface="+mn-ea"/>
                <a:cs typeface="+mn-cs"/>
              </a:defRPr>
            </a:lvl5pPr>
            <a:lvl6pPr marL="3047802" algn="l" defTabSz="1219120" rtl="0" eaLnBrk="1" latinLnBrk="0" hangingPunct="1">
              <a:defRPr sz="2400" kern="1200">
                <a:solidFill>
                  <a:schemeClr val="tx1"/>
                </a:solidFill>
                <a:latin typeface="+mn-lt"/>
                <a:ea typeface="+mn-ea"/>
                <a:cs typeface="+mn-cs"/>
              </a:defRPr>
            </a:lvl6pPr>
            <a:lvl7pPr marL="3657362" algn="l" defTabSz="1219120" rtl="0" eaLnBrk="1" latinLnBrk="0" hangingPunct="1">
              <a:defRPr sz="2400" kern="1200">
                <a:solidFill>
                  <a:schemeClr val="tx1"/>
                </a:solidFill>
                <a:latin typeface="+mn-lt"/>
                <a:ea typeface="+mn-ea"/>
                <a:cs typeface="+mn-cs"/>
              </a:defRPr>
            </a:lvl7pPr>
            <a:lvl8pPr marL="4266923" algn="l" defTabSz="1219120" rtl="0" eaLnBrk="1" latinLnBrk="0" hangingPunct="1">
              <a:defRPr sz="2400" kern="1200">
                <a:solidFill>
                  <a:schemeClr val="tx1"/>
                </a:solidFill>
                <a:latin typeface="+mn-lt"/>
                <a:ea typeface="+mn-ea"/>
                <a:cs typeface="+mn-cs"/>
              </a:defRPr>
            </a:lvl8pPr>
            <a:lvl9pPr marL="4876483" algn="l" defTabSz="1219120" rtl="0" eaLnBrk="1" latinLnBrk="0" hangingPunct="1">
              <a:defRPr sz="2400" kern="1200">
                <a:solidFill>
                  <a:schemeClr val="tx1"/>
                </a:solidFill>
                <a:latin typeface="+mn-lt"/>
                <a:ea typeface="+mn-ea"/>
                <a:cs typeface="+mn-cs"/>
              </a:defRPr>
            </a:lvl9pPr>
          </a:lstStyle>
          <a:p>
            <a:pPr>
              <a:spcAft>
                <a:spcPts val="600"/>
              </a:spcAft>
            </a:pPr>
            <a:fld id="{145035E6-F20D-4D3B-B870-332D86D75837}" type="slidenum">
              <a:rPr lang="en-US" smtClean="0">
                <a:latin typeface="Helvetica Neue" panose="02000503000000020004" pitchFamily="2" charset="0"/>
              </a:rPr>
              <a:pPr>
                <a:spcAft>
                  <a:spcPts val="600"/>
                </a:spcAft>
              </a:pPr>
              <a:t>2</a:t>
            </a:fld>
            <a:endParaRPr lang="en-US">
              <a:latin typeface="Helvetica Neue" panose="02000503000000020004" pitchFamily="2" charset="0"/>
            </a:endParaRPr>
          </a:p>
        </p:txBody>
      </p:sp>
    </p:spTree>
    <p:extLst>
      <p:ext uri="{BB962C8B-B14F-4D97-AF65-F5344CB8AC3E}">
        <p14:creationId xmlns:p14="http://schemas.microsoft.com/office/powerpoint/2010/main" val="1469424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tories about Gordon B. Hinckley Archives - Gordon B. Hinckley">
            <a:extLst>
              <a:ext uri="{FF2B5EF4-FFF2-40B4-BE49-F238E27FC236}">
                <a16:creationId xmlns:a16="http://schemas.microsoft.com/office/drawing/2014/main" id="{86BD88E6-EB38-4049-A3F1-B3B1EFD8DC0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 b="16186"/>
          <a:stretch/>
        </p:blipFill>
        <p:spPr bwMode="auto">
          <a:xfrm>
            <a:off x="20" y="10"/>
            <a:ext cx="6095980" cy="6857990"/>
          </a:xfrm>
          <a:prstGeom prst="rect">
            <a:avLst/>
          </a:prstGeom>
          <a:solidFill>
            <a:srgbClr val="FFFFFF"/>
          </a:solidFill>
        </p:spPr>
      </p:pic>
      <p:sp>
        <p:nvSpPr>
          <p:cNvPr id="3" name="Content Placeholder 2">
            <a:extLst>
              <a:ext uri="{FF2B5EF4-FFF2-40B4-BE49-F238E27FC236}">
                <a16:creationId xmlns:a16="http://schemas.microsoft.com/office/drawing/2014/main" id="{107B69D7-BE9D-48D4-B749-BCAAEE9C45AD}"/>
              </a:ext>
            </a:extLst>
          </p:cNvPr>
          <p:cNvSpPr>
            <a:spLocks noGrp="1"/>
          </p:cNvSpPr>
          <p:nvPr>
            <p:ph type="title"/>
          </p:nvPr>
        </p:nvSpPr>
        <p:spPr>
          <a:xfrm>
            <a:off x="6557211" y="288757"/>
            <a:ext cx="5420227" cy="5727031"/>
          </a:xfrm>
        </p:spPr>
        <p:txBody>
          <a:bodyPr vert="horz" lIns="91440" tIns="45720" rIns="91440" bIns="45720" rtlCol="0" anchor="ctr">
            <a:noAutofit/>
          </a:bodyPr>
          <a:lstStyle/>
          <a:p>
            <a:pPr>
              <a:lnSpc>
                <a:spcPct val="90000"/>
              </a:lnSpc>
            </a:pPr>
            <a:r>
              <a:rPr lang="en-US" b="0" i="0" kern="1200" dirty="0">
                <a:latin typeface="Helvetica Neue" panose="02000503000000020004"/>
              </a:rPr>
              <a:t>	Somehow we have put a badge on a very important group in the Church. It reads “Singles.” I wish we would not do that. </a:t>
            </a:r>
            <a:r>
              <a:rPr lang="en-US" b="1" i="0" kern="1200" dirty="0">
                <a:solidFill>
                  <a:srgbClr val="FFFF00"/>
                </a:solidFill>
                <a:latin typeface="Helvetica Neue" panose="02000503000000020004"/>
              </a:rPr>
              <a:t>You are individuals, men and women, sons and daughters of God, </a:t>
            </a:r>
            <a:r>
              <a:rPr lang="en-US" i="0" kern="1200" dirty="0">
                <a:latin typeface="Helvetica Neue" panose="02000503000000020004"/>
              </a:rPr>
              <a:t>not a mass of “look-alikes” or “do-</a:t>
            </a:r>
            <a:r>
              <a:rPr lang="en-US" i="0" kern="1200" dirty="0" err="1">
                <a:latin typeface="Helvetica Neue" panose="02000503000000020004"/>
              </a:rPr>
              <a:t>alikes</a:t>
            </a:r>
            <a:r>
              <a:rPr lang="en-US" i="0" kern="1200" dirty="0">
                <a:latin typeface="Helvetica Neue" panose="02000503000000020004"/>
              </a:rPr>
              <a:t>.”</a:t>
            </a:r>
            <a:br>
              <a:rPr lang="en-US" b="1" i="0" kern="1200" dirty="0">
                <a:solidFill>
                  <a:srgbClr val="FFFF00"/>
                </a:solidFill>
                <a:latin typeface="Helvetica Neue" panose="02000503000000020004"/>
              </a:rPr>
            </a:br>
            <a:br>
              <a:rPr lang="en-US" b="0" i="0" kern="1200" dirty="0">
                <a:latin typeface="Helvetica Neue" panose="02000503000000020004"/>
              </a:rPr>
            </a:br>
            <a:r>
              <a:rPr lang="en-US" b="1" i="0" kern="1200" dirty="0">
                <a:solidFill>
                  <a:srgbClr val="FFFF00"/>
                </a:solidFill>
                <a:latin typeface="Helvetica Neue" panose="02000503000000020004"/>
              </a:rPr>
              <a:t>You are precious and important to Him. You are precious and important to the Church. You are precious and important to all of us.</a:t>
            </a:r>
          </a:p>
        </p:txBody>
      </p:sp>
      <p:sp>
        <p:nvSpPr>
          <p:cNvPr id="5" name="TextBox 4">
            <a:extLst>
              <a:ext uri="{FF2B5EF4-FFF2-40B4-BE49-F238E27FC236}">
                <a16:creationId xmlns:a16="http://schemas.microsoft.com/office/drawing/2014/main" id="{ECC4D74A-0C96-B548-A143-5905282C3092}"/>
              </a:ext>
            </a:extLst>
          </p:cNvPr>
          <p:cNvSpPr txBox="1"/>
          <p:nvPr/>
        </p:nvSpPr>
        <p:spPr>
          <a:xfrm>
            <a:off x="6821906" y="6118758"/>
            <a:ext cx="5155532" cy="593383"/>
          </a:xfrm>
          <a:prstGeom prst="rect">
            <a:avLst/>
          </a:prstGeom>
        </p:spPr>
        <p:txBody>
          <a:bodyPr vert="horz" lIns="91440" tIns="45720" rIns="91440" bIns="45720" rtlCol="0">
            <a:noAutofit/>
          </a:bodyPr>
          <a:lstStyle/>
          <a:p>
            <a:pPr marL="228600" indent="-228600" algn="r">
              <a:lnSpc>
                <a:spcPct val="90000"/>
              </a:lnSpc>
              <a:spcBef>
                <a:spcPts val="1000"/>
              </a:spcBef>
              <a:defRPr/>
            </a:pPr>
            <a:r>
              <a:rPr lang="en-US" sz="1600" b="0" i="0" kern="1200" spc="300" dirty="0">
                <a:solidFill>
                  <a:schemeClr val="bg1"/>
                </a:solidFill>
                <a:latin typeface="Helvetica Neue" panose="02000503000000020004" pitchFamily="2" charset="0"/>
                <a:ea typeface="Helvetica Neue" panose="02000503000000020004" pitchFamily="2" charset="0"/>
                <a:cs typeface="Arial" panose="020B0604020202020204" pitchFamily="34" charset="0"/>
              </a:rPr>
              <a:t>President Gordon B. Hinkley,29 February 1989</a:t>
            </a:r>
          </a:p>
        </p:txBody>
      </p:sp>
      <p:sp>
        <p:nvSpPr>
          <p:cNvPr id="4" name="Slide Number Placeholder 3">
            <a:extLst>
              <a:ext uri="{FF2B5EF4-FFF2-40B4-BE49-F238E27FC236}">
                <a16:creationId xmlns:a16="http://schemas.microsoft.com/office/drawing/2014/main" id="{EC817D2E-0E18-4D25-AAC5-DB47572C06CB}"/>
              </a:ext>
            </a:extLst>
          </p:cNvPr>
          <p:cNvSpPr>
            <a:spLocks noGrp="1"/>
          </p:cNvSpPr>
          <p:nvPr>
            <p:ph type="sldNum" sz="quarter" idx="4294967295"/>
          </p:nvPr>
        </p:nvSpPr>
        <p:spPr>
          <a:xfrm>
            <a:off x="12496800" y="8534400"/>
            <a:ext cx="3657600" cy="486833"/>
          </a:xfrm>
          <a:prstGeom prst="rect">
            <a:avLst/>
          </a:prstGeom>
        </p:spPr>
        <p:txBody>
          <a:bodyPr vert="horz" lIns="121915" tIns="60959" rIns="121915" bIns="60959" rtlCol="0" anchor="b" anchorCtr="0"/>
          <a:lstStyle>
            <a:defPPr>
              <a:defRPr lang="en-US"/>
            </a:defPPr>
            <a:lvl1pPr marL="0" algn="r" defTabSz="1219120" rtl="0" eaLnBrk="1" latinLnBrk="0" hangingPunct="1">
              <a:defRPr sz="1333" kern="1200">
                <a:solidFill>
                  <a:schemeClr val="bg1"/>
                </a:solidFill>
                <a:effectLst>
                  <a:outerShdw blurRad="50800" dist="38100" dir="2700000" algn="tl" rotWithShape="0">
                    <a:srgbClr val="000000">
                      <a:alpha val="43000"/>
                    </a:srgbClr>
                  </a:outerShdw>
                </a:effectLst>
                <a:latin typeface="+mn-lt"/>
                <a:ea typeface="+mn-ea"/>
                <a:cs typeface="+mn-cs"/>
              </a:defRPr>
            </a:lvl1pPr>
            <a:lvl2pPr marL="609561" algn="l" defTabSz="1219120" rtl="0" eaLnBrk="1" latinLnBrk="0" hangingPunct="1">
              <a:defRPr sz="2400" kern="1200">
                <a:solidFill>
                  <a:schemeClr val="tx1"/>
                </a:solidFill>
                <a:latin typeface="+mn-lt"/>
                <a:ea typeface="+mn-ea"/>
                <a:cs typeface="+mn-cs"/>
              </a:defRPr>
            </a:lvl2pPr>
            <a:lvl3pPr marL="1219120" algn="l" defTabSz="1219120" rtl="0" eaLnBrk="1" latinLnBrk="0" hangingPunct="1">
              <a:defRPr sz="2400" kern="1200">
                <a:solidFill>
                  <a:schemeClr val="tx1"/>
                </a:solidFill>
                <a:latin typeface="+mn-lt"/>
                <a:ea typeface="+mn-ea"/>
                <a:cs typeface="+mn-cs"/>
              </a:defRPr>
            </a:lvl3pPr>
            <a:lvl4pPr marL="1828681" algn="l" defTabSz="1219120" rtl="0" eaLnBrk="1" latinLnBrk="0" hangingPunct="1">
              <a:defRPr sz="2400" kern="1200">
                <a:solidFill>
                  <a:schemeClr val="tx1"/>
                </a:solidFill>
                <a:latin typeface="+mn-lt"/>
                <a:ea typeface="+mn-ea"/>
                <a:cs typeface="+mn-cs"/>
              </a:defRPr>
            </a:lvl4pPr>
            <a:lvl5pPr marL="2438242" algn="l" defTabSz="1219120" rtl="0" eaLnBrk="1" latinLnBrk="0" hangingPunct="1">
              <a:defRPr sz="2400" kern="1200">
                <a:solidFill>
                  <a:schemeClr val="tx1"/>
                </a:solidFill>
                <a:latin typeface="+mn-lt"/>
                <a:ea typeface="+mn-ea"/>
                <a:cs typeface="+mn-cs"/>
              </a:defRPr>
            </a:lvl5pPr>
            <a:lvl6pPr marL="3047802" algn="l" defTabSz="1219120" rtl="0" eaLnBrk="1" latinLnBrk="0" hangingPunct="1">
              <a:defRPr sz="2400" kern="1200">
                <a:solidFill>
                  <a:schemeClr val="tx1"/>
                </a:solidFill>
                <a:latin typeface="+mn-lt"/>
                <a:ea typeface="+mn-ea"/>
                <a:cs typeface="+mn-cs"/>
              </a:defRPr>
            </a:lvl6pPr>
            <a:lvl7pPr marL="3657362" algn="l" defTabSz="1219120" rtl="0" eaLnBrk="1" latinLnBrk="0" hangingPunct="1">
              <a:defRPr sz="2400" kern="1200">
                <a:solidFill>
                  <a:schemeClr val="tx1"/>
                </a:solidFill>
                <a:latin typeface="+mn-lt"/>
                <a:ea typeface="+mn-ea"/>
                <a:cs typeface="+mn-cs"/>
              </a:defRPr>
            </a:lvl7pPr>
            <a:lvl8pPr marL="4266923" algn="l" defTabSz="1219120" rtl="0" eaLnBrk="1" latinLnBrk="0" hangingPunct="1">
              <a:defRPr sz="2400" kern="1200">
                <a:solidFill>
                  <a:schemeClr val="tx1"/>
                </a:solidFill>
                <a:latin typeface="+mn-lt"/>
                <a:ea typeface="+mn-ea"/>
                <a:cs typeface="+mn-cs"/>
              </a:defRPr>
            </a:lvl8pPr>
            <a:lvl9pPr marL="4876483" algn="l" defTabSz="1219120" rtl="0" eaLnBrk="1" latinLnBrk="0" hangingPunct="1">
              <a:defRPr sz="2400" kern="1200">
                <a:solidFill>
                  <a:schemeClr val="tx1"/>
                </a:solidFill>
                <a:latin typeface="+mn-lt"/>
                <a:ea typeface="+mn-ea"/>
                <a:cs typeface="+mn-cs"/>
              </a:defRPr>
            </a:lvl9pPr>
          </a:lstStyle>
          <a:p>
            <a:pPr>
              <a:spcAft>
                <a:spcPts val="600"/>
              </a:spcAft>
            </a:pPr>
            <a:fld id="{145035E6-F20D-4D3B-B870-332D86D75837}" type="slidenum">
              <a:rPr lang="en-US" smtClean="0">
                <a:latin typeface="Helvetica Neue" panose="02000503000000020004" pitchFamily="2" charset="0"/>
              </a:rPr>
              <a:pPr>
                <a:spcAft>
                  <a:spcPts val="600"/>
                </a:spcAft>
              </a:pPr>
              <a:t>3</a:t>
            </a:fld>
            <a:endParaRPr lang="en-US">
              <a:latin typeface="Helvetica Neue" panose="02000503000000020004" pitchFamily="2" charset="0"/>
            </a:endParaRPr>
          </a:p>
        </p:txBody>
      </p:sp>
    </p:spTree>
    <p:extLst>
      <p:ext uri="{BB962C8B-B14F-4D97-AF65-F5344CB8AC3E}">
        <p14:creationId xmlns:p14="http://schemas.microsoft.com/office/powerpoint/2010/main" val="1680830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7B69D7-BE9D-48D4-B749-BCAAEE9C45AD}"/>
              </a:ext>
            </a:extLst>
          </p:cNvPr>
          <p:cNvSpPr>
            <a:spLocks noGrp="1"/>
          </p:cNvSpPr>
          <p:nvPr>
            <p:ph idx="1"/>
          </p:nvPr>
        </p:nvSpPr>
        <p:spPr>
          <a:xfrm>
            <a:off x="5969726" y="35974"/>
            <a:ext cx="6222274" cy="6822026"/>
          </a:xfrm>
        </p:spPr>
        <p:txBody>
          <a:bodyPr>
            <a:noAutofit/>
          </a:bodyPr>
          <a:lstStyle/>
          <a:p>
            <a:pPr marL="0" marR="0" indent="0">
              <a:lnSpc>
                <a:spcPct val="106000"/>
              </a:lnSpc>
              <a:spcBef>
                <a:spcPts val="0"/>
              </a:spcBef>
              <a:spcAft>
                <a:spcPts val="800"/>
              </a:spcAft>
              <a:buNone/>
            </a:pPr>
            <a:r>
              <a:rPr lang="en-US" sz="2400" b="1" dirty="0">
                <a:solidFill>
                  <a:srgbClr val="FFFF00"/>
                </a:solidFill>
                <a:effectLst/>
                <a:latin typeface="Helvetica Neue" panose="02000503000000020004"/>
                <a:ea typeface="Times New Roman" panose="02020603050405020304" pitchFamily="18" charset="0"/>
                <a:cs typeface="Times New Roman" panose="02020603050405020304" pitchFamily="18" charset="0"/>
              </a:rPr>
              <a:t>PLEASE DON’T</a:t>
            </a:r>
            <a:endParaRPr lang="en-US" sz="2300" dirty="0">
              <a:solidFill>
                <a:srgbClr val="FFFF00"/>
              </a:solidFill>
              <a:effectLst/>
              <a:latin typeface="Helvetica Neue" panose="02000503000000020004"/>
              <a:ea typeface="Times New Roman" panose="02020603050405020304" pitchFamily="18" charset="0"/>
            </a:endParaRPr>
          </a:p>
          <a:p>
            <a:pPr marL="342900" marR="0" indent="-342900">
              <a:lnSpc>
                <a:spcPct val="106000"/>
              </a:lnSpc>
              <a:spcBef>
                <a:spcPts val="0"/>
              </a:spcBef>
              <a:spcAft>
                <a:spcPts val="800"/>
              </a:spcAft>
              <a:buFont typeface="+mj-lt"/>
              <a:buAutoNum type="arabicPeriod"/>
            </a:pPr>
            <a:r>
              <a:rPr lang="en-US" sz="1800" b="1" dirty="0">
                <a:solidFill>
                  <a:srgbClr val="FFFF00"/>
                </a:solidFill>
                <a:latin typeface="Helvetica Neue" panose="02000503000000020004"/>
                <a:ea typeface="Times New Roman" panose="02020603050405020304" pitchFamily="18" charset="0"/>
              </a:rPr>
              <a:t>M</a:t>
            </a:r>
            <a:r>
              <a:rPr lang="en-US" sz="1800" b="1" dirty="0">
                <a:solidFill>
                  <a:srgbClr val="FFFF00"/>
                </a:solidFill>
                <a:effectLst/>
                <a:latin typeface="Helvetica Neue" panose="02000503000000020004"/>
                <a:ea typeface="Times New Roman" panose="02020603050405020304" pitchFamily="18" charset="0"/>
              </a:rPr>
              <a:t>ake assumptions </a:t>
            </a:r>
            <a:r>
              <a:rPr lang="en-US" sz="1800" dirty="0">
                <a:effectLst/>
                <a:latin typeface="Helvetica Neue" panose="02000503000000020004"/>
                <a:ea typeface="Times New Roman" panose="02020603050405020304" pitchFamily="18" charset="0"/>
              </a:rPr>
              <a:t>about our situation, commitment to the church or ability to serve or not serve in a calling</a:t>
            </a:r>
          </a:p>
          <a:p>
            <a:pPr marL="342900" marR="0" indent="-342900">
              <a:lnSpc>
                <a:spcPct val="106000"/>
              </a:lnSpc>
              <a:spcBef>
                <a:spcPts val="0"/>
              </a:spcBef>
              <a:spcAft>
                <a:spcPts val="800"/>
              </a:spcAft>
              <a:buFont typeface="+mj-lt"/>
              <a:buAutoNum type="arabicPeriod"/>
            </a:pPr>
            <a:r>
              <a:rPr lang="en-US" sz="1800" b="1" dirty="0">
                <a:solidFill>
                  <a:srgbClr val="FFFF00"/>
                </a:solidFill>
                <a:effectLst/>
                <a:latin typeface="Helvetica Neue" panose="02000503000000020004"/>
                <a:ea typeface="Times New Roman" panose="02020603050405020304" pitchFamily="18" charset="0"/>
              </a:rPr>
              <a:t>Exceed </a:t>
            </a:r>
            <a:r>
              <a:rPr lang="en-US" sz="1800" b="1" dirty="0">
                <a:solidFill>
                  <a:srgbClr val="FFFF00"/>
                </a:solidFill>
                <a:latin typeface="Helvetica Neue" panose="02000503000000020004"/>
                <a:ea typeface="Times New Roman" panose="02020603050405020304" pitchFamily="18" charset="0"/>
              </a:rPr>
              <a:t>natural boundaries</a:t>
            </a:r>
            <a:r>
              <a:rPr lang="en-US" sz="1800" dirty="0">
                <a:latin typeface="Helvetica Neue" panose="02000503000000020004"/>
                <a:ea typeface="Times New Roman" panose="02020603050405020304" pitchFamily="18" charset="0"/>
              </a:rPr>
              <a:t>—Don’t  ask about worthiness or sin or other sensitive personal topics unless invited</a:t>
            </a:r>
            <a:endParaRPr lang="en-US" sz="1800" dirty="0">
              <a:effectLst/>
              <a:latin typeface="Helvetica Neue" panose="02000503000000020004"/>
              <a:ea typeface="Times New Roman" panose="02020603050405020304" pitchFamily="18" charset="0"/>
            </a:endParaRPr>
          </a:p>
          <a:p>
            <a:pPr marL="342900" marR="0" indent="-342900">
              <a:lnSpc>
                <a:spcPct val="106000"/>
              </a:lnSpc>
              <a:spcBef>
                <a:spcPts val="0"/>
              </a:spcBef>
              <a:spcAft>
                <a:spcPts val="800"/>
              </a:spcAft>
              <a:buFont typeface="+mj-lt"/>
              <a:buAutoNum type="arabicPeriod"/>
            </a:pPr>
            <a:r>
              <a:rPr lang="en-US" sz="1800" b="1" dirty="0">
                <a:solidFill>
                  <a:srgbClr val="FFFF00"/>
                </a:solidFill>
                <a:effectLst/>
                <a:latin typeface="Helvetica Neue" panose="02000503000000020004"/>
                <a:ea typeface="Times New Roman" panose="02020603050405020304" pitchFamily="18" charset="0"/>
              </a:rPr>
              <a:t>Treat </a:t>
            </a:r>
            <a:r>
              <a:rPr lang="en-US" sz="1800" b="1" dirty="0">
                <a:solidFill>
                  <a:srgbClr val="FFFF00"/>
                </a:solidFill>
                <a:latin typeface="Helvetica Neue" panose="02000503000000020004"/>
                <a:ea typeface="Times New Roman" panose="02020603050405020304" pitchFamily="18" charset="0"/>
              </a:rPr>
              <a:t>us </a:t>
            </a:r>
            <a:r>
              <a:rPr lang="en-US" sz="1800" b="1" dirty="0">
                <a:solidFill>
                  <a:srgbClr val="FFFF00"/>
                </a:solidFill>
                <a:effectLst/>
                <a:latin typeface="Helvetica Neue" panose="02000503000000020004"/>
                <a:ea typeface="Times New Roman" panose="02020603050405020304" pitchFamily="18" charset="0"/>
              </a:rPr>
              <a:t>as threats </a:t>
            </a:r>
            <a:r>
              <a:rPr lang="en-US" sz="1800" dirty="0">
                <a:effectLst/>
                <a:latin typeface="Helvetica Neue" panose="02000503000000020004"/>
                <a:ea typeface="Times New Roman" panose="02020603050405020304" pitchFamily="18" charset="0"/>
              </a:rPr>
              <a:t>to married people in the ward</a:t>
            </a:r>
          </a:p>
          <a:p>
            <a:pPr marL="342900" marR="0" indent="-342900">
              <a:lnSpc>
                <a:spcPct val="106000"/>
              </a:lnSpc>
              <a:spcBef>
                <a:spcPts val="0"/>
              </a:spcBef>
              <a:spcAft>
                <a:spcPts val="800"/>
              </a:spcAft>
              <a:buFont typeface="+mj-lt"/>
              <a:buAutoNum type="arabicPeriod"/>
            </a:pPr>
            <a:endParaRPr lang="en-US" sz="1800" dirty="0">
              <a:effectLst/>
              <a:latin typeface="Helvetica Neue" panose="02000503000000020004"/>
              <a:ea typeface="Times New Roman" panose="02020603050405020304" pitchFamily="18" charset="0"/>
            </a:endParaRPr>
          </a:p>
          <a:p>
            <a:pPr marL="342900" marR="0" indent="-342900">
              <a:lnSpc>
                <a:spcPct val="106000"/>
              </a:lnSpc>
              <a:spcBef>
                <a:spcPts val="0"/>
              </a:spcBef>
              <a:spcAft>
                <a:spcPts val="800"/>
              </a:spcAft>
              <a:buFont typeface="+mj-lt"/>
              <a:buAutoNum type="arabicPeriod"/>
            </a:pPr>
            <a:r>
              <a:rPr lang="en-US" sz="1800" b="1" dirty="0">
                <a:solidFill>
                  <a:srgbClr val="FFFF00"/>
                </a:solidFill>
                <a:latin typeface="Helvetica Neue" panose="02000503000000020004"/>
                <a:ea typeface="Times New Roman" panose="02020603050405020304" pitchFamily="18" charset="0"/>
              </a:rPr>
              <a:t>Judge</a:t>
            </a:r>
            <a:r>
              <a:rPr lang="en-US" sz="1800" dirty="0">
                <a:latin typeface="Helvetica Neue" panose="02000503000000020004"/>
                <a:ea typeface="Times New Roman" panose="02020603050405020304" pitchFamily="18" charset="0"/>
              </a:rPr>
              <a:t> women’s bodies and clothing</a:t>
            </a:r>
          </a:p>
          <a:p>
            <a:pPr marL="342900" marR="0" indent="-342900">
              <a:lnSpc>
                <a:spcPct val="106000"/>
              </a:lnSpc>
              <a:spcBef>
                <a:spcPts val="0"/>
              </a:spcBef>
              <a:spcAft>
                <a:spcPts val="800"/>
              </a:spcAft>
              <a:buFont typeface="+mj-lt"/>
              <a:buAutoNum type="arabicPeriod"/>
            </a:pPr>
            <a:r>
              <a:rPr lang="en-US" sz="1800" dirty="0">
                <a:effectLst/>
                <a:latin typeface="Helvetica Neue" panose="02000503000000020004"/>
                <a:ea typeface="Times New Roman" panose="02020603050405020304" pitchFamily="18" charset="0"/>
              </a:rPr>
              <a:t>Treat us like children</a:t>
            </a:r>
          </a:p>
          <a:p>
            <a:pPr marL="342900" marR="0" indent="-342900">
              <a:lnSpc>
                <a:spcPct val="106000"/>
              </a:lnSpc>
              <a:spcBef>
                <a:spcPts val="0"/>
              </a:spcBef>
              <a:spcAft>
                <a:spcPts val="800"/>
              </a:spcAft>
              <a:buFont typeface="+mj-lt"/>
              <a:buAutoNum type="arabicPeriod"/>
            </a:pPr>
            <a:r>
              <a:rPr lang="en-US" sz="1800" dirty="0">
                <a:effectLst/>
                <a:latin typeface="Helvetica Neue" panose="02000503000000020004"/>
                <a:ea typeface="Times New Roman" panose="02020603050405020304" pitchFamily="18" charset="0"/>
              </a:rPr>
              <a:t>Define us by our marital status</a:t>
            </a:r>
          </a:p>
          <a:p>
            <a:pPr marL="342900" marR="0" indent="-342900">
              <a:lnSpc>
                <a:spcPct val="106000"/>
              </a:lnSpc>
              <a:spcBef>
                <a:spcPts val="0"/>
              </a:spcBef>
              <a:spcAft>
                <a:spcPts val="800"/>
              </a:spcAft>
              <a:buFont typeface="+mj-lt"/>
              <a:buAutoNum type="arabicPeriod"/>
            </a:pPr>
            <a:r>
              <a:rPr lang="en-US" sz="1800" dirty="0">
                <a:latin typeface="Helvetica Neue" panose="02000503000000020004"/>
                <a:ea typeface="Times New Roman" panose="02020603050405020304" pitchFamily="18" charset="0"/>
              </a:rPr>
              <a:t>M</a:t>
            </a:r>
            <a:r>
              <a:rPr lang="en-US" sz="1800" dirty="0">
                <a:effectLst/>
                <a:latin typeface="Helvetica Neue" panose="02000503000000020004"/>
                <a:ea typeface="Times New Roman" panose="02020603050405020304" pitchFamily="18" charset="0"/>
              </a:rPr>
              <a:t>inimize our lives or experiences—our lives are simpler without a spouse, etc.</a:t>
            </a:r>
            <a:endParaRPr lang="en-US" sz="1800" b="1" dirty="0">
              <a:solidFill>
                <a:srgbClr val="FFFF00"/>
              </a:solidFill>
              <a:effectLst/>
              <a:latin typeface="Helvetica Neue" panose="02000503000000020004"/>
              <a:ea typeface="Times New Roman" panose="02020603050405020304" pitchFamily="18" charset="0"/>
            </a:endParaRPr>
          </a:p>
          <a:p>
            <a:pPr marL="342900" marR="0" indent="-342900">
              <a:lnSpc>
                <a:spcPct val="106000"/>
              </a:lnSpc>
              <a:spcBef>
                <a:spcPts val="0"/>
              </a:spcBef>
              <a:spcAft>
                <a:spcPts val="800"/>
              </a:spcAft>
              <a:buFont typeface="+mj-lt"/>
              <a:buAutoNum type="arabicPeriod"/>
            </a:pPr>
            <a:r>
              <a:rPr lang="en-US" sz="1800" b="1" dirty="0">
                <a:solidFill>
                  <a:srgbClr val="FFFF00"/>
                </a:solidFill>
                <a:effectLst/>
                <a:latin typeface="Helvetica Neue" panose="02000503000000020004"/>
                <a:ea typeface="Times New Roman" panose="02020603050405020304" pitchFamily="18" charset="0"/>
              </a:rPr>
              <a:t>Diagnose us </a:t>
            </a:r>
            <a:r>
              <a:rPr lang="en-US" sz="1800" dirty="0">
                <a:effectLst/>
                <a:latin typeface="Helvetica Neue" panose="02000503000000020004"/>
                <a:ea typeface="Times New Roman" panose="02020603050405020304" pitchFamily="18" charset="0"/>
              </a:rPr>
              <a:t>as having problems in our lives or presume bad things about us</a:t>
            </a:r>
          </a:p>
          <a:p>
            <a:pPr marL="342900" indent="-342900">
              <a:lnSpc>
                <a:spcPct val="106000"/>
              </a:lnSpc>
              <a:spcBef>
                <a:spcPts val="0"/>
              </a:spcBef>
              <a:spcAft>
                <a:spcPts val="800"/>
              </a:spcAft>
              <a:buFont typeface="+mj-lt"/>
              <a:buAutoNum type="arabicPeriod"/>
            </a:pPr>
            <a:r>
              <a:rPr lang="en-US" sz="1800" dirty="0">
                <a:effectLst/>
                <a:latin typeface="Helvetica Neue" panose="02000503000000020004"/>
                <a:ea typeface="Times New Roman" panose="02020603050405020304" pitchFamily="18" charset="0"/>
              </a:rPr>
              <a:t>Preach speculative and unfounded opinions about the impact of divorce or sealing questions and how it will turn out in eternity</a:t>
            </a:r>
          </a:p>
        </p:txBody>
      </p:sp>
      <p:sp>
        <p:nvSpPr>
          <p:cNvPr id="4" name="Slide Number Placeholder 3">
            <a:extLst>
              <a:ext uri="{FF2B5EF4-FFF2-40B4-BE49-F238E27FC236}">
                <a16:creationId xmlns:a16="http://schemas.microsoft.com/office/drawing/2014/main" id="{EC817D2E-0E18-4D25-AAC5-DB47572C06CB}"/>
              </a:ext>
            </a:extLst>
          </p:cNvPr>
          <p:cNvSpPr>
            <a:spLocks noGrp="1"/>
          </p:cNvSpPr>
          <p:nvPr>
            <p:ph type="sldNum" sz="quarter" idx="12"/>
          </p:nvPr>
        </p:nvSpPr>
        <p:spPr>
          <a:xfrm>
            <a:off x="12496800" y="8534400"/>
            <a:ext cx="3657600" cy="486833"/>
          </a:xfrm>
          <a:prstGeom prst="rect">
            <a:avLst/>
          </a:prstGeom>
        </p:spPr>
        <p:txBody>
          <a:bodyPr vert="horz" lIns="121915" tIns="60959" rIns="121915" bIns="60959" rtlCol="0" anchor="b" anchorCtr="0"/>
          <a:lstStyle>
            <a:defPPr>
              <a:defRPr lang="en-US"/>
            </a:defPPr>
            <a:lvl1pPr marL="0" algn="r" defTabSz="1219120" rtl="0" eaLnBrk="1" latinLnBrk="0" hangingPunct="1">
              <a:defRPr sz="1333" kern="1200">
                <a:solidFill>
                  <a:schemeClr val="bg1"/>
                </a:solidFill>
                <a:effectLst>
                  <a:outerShdw blurRad="50800" dist="38100" dir="2700000" algn="tl" rotWithShape="0">
                    <a:srgbClr val="000000">
                      <a:alpha val="43000"/>
                    </a:srgbClr>
                  </a:outerShdw>
                </a:effectLst>
                <a:latin typeface="+mn-lt"/>
                <a:ea typeface="+mn-ea"/>
                <a:cs typeface="+mn-cs"/>
              </a:defRPr>
            </a:lvl1pPr>
            <a:lvl2pPr marL="609561" algn="l" defTabSz="1219120" rtl="0" eaLnBrk="1" latinLnBrk="0" hangingPunct="1">
              <a:defRPr sz="2400" kern="1200">
                <a:solidFill>
                  <a:schemeClr val="tx1"/>
                </a:solidFill>
                <a:latin typeface="+mn-lt"/>
                <a:ea typeface="+mn-ea"/>
                <a:cs typeface="+mn-cs"/>
              </a:defRPr>
            </a:lvl2pPr>
            <a:lvl3pPr marL="1219120" algn="l" defTabSz="1219120" rtl="0" eaLnBrk="1" latinLnBrk="0" hangingPunct="1">
              <a:defRPr sz="2400" kern="1200">
                <a:solidFill>
                  <a:schemeClr val="tx1"/>
                </a:solidFill>
                <a:latin typeface="+mn-lt"/>
                <a:ea typeface="+mn-ea"/>
                <a:cs typeface="+mn-cs"/>
              </a:defRPr>
            </a:lvl3pPr>
            <a:lvl4pPr marL="1828681" algn="l" defTabSz="1219120" rtl="0" eaLnBrk="1" latinLnBrk="0" hangingPunct="1">
              <a:defRPr sz="2400" kern="1200">
                <a:solidFill>
                  <a:schemeClr val="tx1"/>
                </a:solidFill>
                <a:latin typeface="+mn-lt"/>
                <a:ea typeface="+mn-ea"/>
                <a:cs typeface="+mn-cs"/>
              </a:defRPr>
            </a:lvl4pPr>
            <a:lvl5pPr marL="2438242" algn="l" defTabSz="1219120" rtl="0" eaLnBrk="1" latinLnBrk="0" hangingPunct="1">
              <a:defRPr sz="2400" kern="1200">
                <a:solidFill>
                  <a:schemeClr val="tx1"/>
                </a:solidFill>
                <a:latin typeface="+mn-lt"/>
                <a:ea typeface="+mn-ea"/>
                <a:cs typeface="+mn-cs"/>
              </a:defRPr>
            </a:lvl5pPr>
            <a:lvl6pPr marL="3047802" algn="l" defTabSz="1219120" rtl="0" eaLnBrk="1" latinLnBrk="0" hangingPunct="1">
              <a:defRPr sz="2400" kern="1200">
                <a:solidFill>
                  <a:schemeClr val="tx1"/>
                </a:solidFill>
                <a:latin typeface="+mn-lt"/>
                <a:ea typeface="+mn-ea"/>
                <a:cs typeface="+mn-cs"/>
              </a:defRPr>
            </a:lvl6pPr>
            <a:lvl7pPr marL="3657362" algn="l" defTabSz="1219120" rtl="0" eaLnBrk="1" latinLnBrk="0" hangingPunct="1">
              <a:defRPr sz="2400" kern="1200">
                <a:solidFill>
                  <a:schemeClr val="tx1"/>
                </a:solidFill>
                <a:latin typeface="+mn-lt"/>
                <a:ea typeface="+mn-ea"/>
                <a:cs typeface="+mn-cs"/>
              </a:defRPr>
            </a:lvl7pPr>
            <a:lvl8pPr marL="4266923" algn="l" defTabSz="1219120" rtl="0" eaLnBrk="1" latinLnBrk="0" hangingPunct="1">
              <a:defRPr sz="2400" kern="1200">
                <a:solidFill>
                  <a:schemeClr val="tx1"/>
                </a:solidFill>
                <a:latin typeface="+mn-lt"/>
                <a:ea typeface="+mn-ea"/>
                <a:cs typeface="+mn-cs"/>
              </a:defRPr>
            </a:lvl8pPr>
            <a:lvl9pPr marL="4876483" algn="l" defTabSz="1219120" rtl="0" eaLnBrk="1" latinLnBrk="0" hangingPunct="1">
              <a:defRPr sz="2400" kern="1200">
                <a:solidFill>
                  <a:schemeClr val="tx1"/>
                </a:solidFill>
                <a:latin typeface="+mn-lt"/>
                <a:ea typeface="+mn-ea"/>
                <a:cs typeface="+mn-cs"/>
              </a:defRPr>
            </a:lvl9pPr>
          </a:lstStyle>
          <a:p>
            <a:fld id="{145035E6-F20D-4D3B-B870-332D86D75837}" type="slidenum">
              <a:rPr lang="en-US" smtClean="0">
                <a:latin typeface="Helvetica Neue" panose="02000503000000020004" pitchFamily="2" charset="0"/>
              </a:rPr>
              <a:pPr/>
              <a:t>4</a:t>
            </a:fld>
            <a:endParaRPr lang="en-US" dirty="0">
              <a:latin typeface="Helvetica Neue" panose="02000503000000020004" pitchFamily="2" charset="0"/>
            </a:endParaRPr>
          </a:p>
        </p:txBody>
      </p:sp>
      <p:sp>
        <p:nvSpPr>
          <p:cNvPr id="5" name="Content Placeholder 2">
            <a:extLst>
              <a:ext uri="{FF2B5EF4-FFF2-40B4-BE49-F238E27FC236}">
                <a16:creationId xmlns:a16="http://schemas.microsoft.com/office/drawing/2014/main" id="{2C5092A9-3778-4A35-8EAC-0009729BF00B}"/>
              </a:ext>
            </a:extLst>
          </p:cNvPr>
          <p:cNvSpPr txBox="1">
            <a:spLocks/>
          </p:cNvSpPr>
          <p:nvPr/>
        </p:nvSpPr>
        <p:spPr>
          <a:xfrm>
            <a:off x="0" y="0"/>
            <a:ext cx="5783483" cy="6858000"/>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b="0" i="0" kern="1200">
                <a:solidFill>
                  <a:schemeClr val="bg1"/>
                </a:solidFill>
                <a:latin typeface="Palatino" pitchFamily="2" charset="77"/>
                <a:ea typeface="Palatino Regular"/>
                <a:cs typeface="Palatino" pitchFamily="2" charset="77"/>
              </a:defRPr>
            </a:lvl1pPr>
            <a:lvl2pPr marL="685800" indent="-228600" algn="l" defTabSz="914400" rtl="0" eaLnBrk="1" latinLnBrk="0" hangingPunct="1">
              <a:lnSpc>
                <a:spcPct val="100000"/>
              </a:lnSpc>
              <a:spcBef>
                <a:spcPts val="500"/>
              </a:spcBef>
              <a:buFont typeface="Arial"/>
              <a:buChar char="•"/>
              <a:defRPr sz="2400" b="0" i="0" kern="1200">
                <a:solidFill>
                  <a:schemeClr val="bg1"/>
                </a:solidFill>
                <a:latin typeface="Helvetica Neue Light" panose="02000403000000020004" pitchFamily="2" charset="0"/>
                <a:ea typeface="Helvetica Neue" panose="02000503000000020004" pitchFamily="2" charset="0"/>
                <a:cs typeface="Calibri Light" panose="020F0302020204030204" pitchFamily="34" charset="0"/>
              </a:defRPr>
            </a:lvl2pPr>
            <a:lvl3pPr marL="1143000" indent="-228600" algn="l" defTabSz="914400" rtl="0" eaLnBrk="1" latinLnBrk="0" hangingPunct="1">
              <a:lnSpc>
                <a:spcPct val="100000"/>
              </a:lnSpc>
              <a:spcBef>
                <a:spcPts val="500"/>
              </a:spcBef>
              <a:buFont typeface="Arial"/>
              <a:buChar char="•"/>
              <a:defRPr sz="2000" b="0" i="0" kern="1200">
                <a:solidFill>
                  <a:schemeClr val="bg1"/>
                </a:solidFill>
                <a:latin typeface="Helvetica Neue Light" panose="02000403000000020004" pitchFamily="2" charset="0"/>
                <a:ea typeface="Helvetica Neue" panose="02000503000000020004" pitchFamily="2" charset="0"/>
                <a:cs typeface="Calibri Light" panose="020F0302020204030204" pitchFamily="34" charset="0"/>
              </a:defRPr>
            </a:lvl3pPr>
            <a:lvl4pPr marL="1600200" indent="-228600" algn="l" defTabSz="914400" rtl="0" eaLnBrk="1" latinLnBrk="0" hangingPunct="1">
              <a:lnSpc>
                <a:spcPct val="100000"/>
              </a:lnSpc>
              <a:spcBef>
                <a:spcPts val="500"/>
              </a:spcBef>
              <a:buFont typeface="Arial"/>
              <a:buChar char="•"/>
              <a:defRPr sz="1800" b="0" i="0" kern="1200">
                <a:solidFill>
                  <a:schemeClr val="bg1"/>
                </a:solidFill>
                <a:latin typeface="Helvetica Neue Light" panose="02000403000000020004" pitchFamily="2" charset="0"/>
                <a:ea typeface="Helvetica Neue" panose="02000503000000020004" pitchFamily="2" charset="0"/>
                <a:cs typeface="Calibri Light" panose="020F0302020204030204" pitchFamily="34" charset="0"/>
              </a:defRPr>
            </a:lvl4pPr>
            <a:lvl5pPr marL="2057400" indent="-228600" algn="l" defTabSz="914400" rtl="0" eaLnBrk="1" latinLnBrk="0" hangingPunct="1">
              <a:lnSpc>
                <a:spcPct val="100000"/>
              </a:lnSpc>
              <a:spcBef>
                <a:spcPts val="500"/>
              </a:spcBef>
              <a:buFont typeface="Arial"/>
              <a:buChar char="•"/>
              <a:defRPr sz="1800" b="0" i="0" kern="1200">
                <a:solidFill>
                  <a:schemeClr val="bg1"/>
                </a:solidFill>
                <a:latin typeface="Helvetica Neue Light" panose="02000403000000020004" pitchFamily="2" charset="0"/>
                <a:ea typeface="Helvetica Neue" panose="02000503000000020004" pitchFamily="2" charset="0"/>
                <a:cs typeface="Calibri Light" panose="020F03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06000"/>
              </a:lnSpc>
              <a:spcBef>
                <a:spcPts val="0"/>
              </a:spcBef>
              <a:spcAft>
                <a:spcPts val="800"/>
              </a:spcAft>
              <a:buFont typeface="Arial"/>
              <a:buNone/>
            </a:pPr>
            <a:r>
              <a:rPr lang="en-US" sz="2400" b="1" dirty="0">
                <a:solidFill>
                  <a:srgbClr val="FFFF00"/>
                </a:solidFill>
                <a:latin typeface="Helvetica Neue" panose="02000503000000020004"/>
                <a:ea typeface="Times New Roman" panose="02020603050405020304" pitchFamily="18" charset="0"/>
                <a:cs typeface="Times New Roman" panose="02020603050405020304" pitchFamily="18" charset="0"/>
              </a:rPr>
              <a:t>PLEASE DO</a:t>
            </a:r>
          </a:p>
          <a:p>
            <a:pPr marL="342900" indent="-342900">
              <a:lnSpc>
                <a:spcPct val="106000"/>
              </a:lnSpc>
              <a:spcBef>
                <a:spcPts val="0"/>
              </a:spcBef>
              <a:spcAft>
                <a:spcPts val="800"/>
              </a:spcAft>
              <a:buFont typeface="+mj-lt"/>
              <a:buAutoNum type="arabicPeriod"/>
            </a:pPr>
            <a:r>
              <a:rPr lang="en-US" sz="1800" dirty="0">
                <a:latin typeface="Helvetica Neue" panose="02000503000000020004"/>
                <a:ea typeface="Times New Roman" panose="02020603050405020304" pitchFamily="18" charset="0"/>
              </a:rPr>
              <a:t>Be inclusive and be a </a:t>
            </a:r>
            <a:r>
              <a:rPr lang="en-US" sz="1800" b="1" dirty="0">
                <a:solidFill>
                  <a:srgbClr val="FFFF00"/>
                </a:solidFill>
                <a:latin typeface="Helvetica Neue" panose="02000503000000020004"/>
                <a:ea typeface="Times New Roman" panose="02020603050405020304" pitchFamily="18" charset="0"/>
              </a:rPr>
              <a:t>real friend</a:t>
            </a:r>
            <a:r>
              <a:rPr lang="en-US" sz="1800" dirty="0">
                <a:latin typeface="Helvetica Neue" panose="02000503000000020004"/>
                <a:ea typeface="Times New Roman" panose="02020603050405020304" pitchFamily="18" charset="0"/>
              </a:rPr>
              <a:t>.</a:t>
            </a:r>
          </a:p>
          <a:p>
            <a:pPr marL="342900" indent="-342900">
              <a:lnSpc>
                <a:spcPct val="106000"/>
              </a:lnSpc>
              <a:spcBef>
                <a:spcPts val="0"/>
              </a:spcBef>
              <a:spcAft>
                <a:spcPts val="800"/>
              </a:spcAft>
              <a:buFont typeface="+mj-lt"/>
              <a:buAutoNum type="arabicPeriod"/>
            </a:pPr>
            <a:r>
              <a:rPr lang="en-US" sz="1800" b="1" dirty="0">
                <a:solidFill>
                  <a:srgbClr val="FFFF00"/>
                </a:solidFill>
                <a:latin typeface="Helvetica Neue" panose="02000503000000020004"/>
                <a:ea typeface="Times New Roman" panose="02020603050405020304" pitchFamily="18" charset="0"/>
              </a:rPr>
              <a:t>Take time to get to know us</a:t>
            </a:r>
            <a:r>
              <a:rPr lang="en-US" sz="1800" dirty="0">
                <a:latin typeface="Helvetica Neue" panose="02000503000000020004"/>
                <a:ea typeface="Times New Roman" panose="02020603050405020304" pitchFamily="18" charset="0"/>
              </a:rPr>
              <a:t> and our lives—otherwise ministering will not work—How is this approach different for different people </a:t>
            </a:r>
          </a:p>
          <a:p>
            <a:pPr marL="342900" indent="-342900">
              <a:lnSpc>
                <a:spcPct val="106000"/>
              </a:lnSpc>
              <a:spcBef>
                <a:spcPts val="0"/>
              </a:spcBef>
              <a:spcAft>
                <a:spcPts val="800"/>
              </a:spcAft>
              <a:buFont typeface="+mj-lt"/>
              <a:buAutoNum type="arabicPeriod"/>
            </a:pPr>
            <a:endParaRPr lang="en-US" sz="1800" dirty="0">
              <a:latin typeface="Helvetica Neue" panose="02000503000000020004"/>
              <a:ea typeface="Times New Roman" panose="02020603050405020304" pitchFamily="18" charset="0"/>
            </a:endParaRPr>
          </a:p>
          <a:p>
            <a:pPr marL="342900" indent="-342900">
              <a:lnSpc>
                <a:spcPct val="106000"/>
              </a:lnSpc>
              <a:spcBef>
                <a:spcPts val="0"/>
              </a:spcBef>
              <a:spcAft>
                <a:spcPts val="800"/>
              </a:spcAft>
              <a:buFont typeface="+mj-lt"/>
              <a:buAutoNum type="arabicPeriod"/>
            </a:pPr>
            <a:r>
              <a:rPr lang="en-US" sz="1800" b="1" dirty="0">
                <a:solidFill>
                  <a:srgbClr val="FFFF00"/>
                </a:solidFill>
                <a:latin typeface="Helvetica Neue" panose="02000503000000020004"/>
                <a:ea typeface="Times New Roman" panose="02020603050405020304" pitchFamily="18" charset="0"/>
              </a:rPr>
              <a:t>Build solid relationships </a:t>
            </a:r>
            <a:r>
              <a:rPr lang="en-US" sz="1800" dirty="0">
                <a:latin typeface="Helvetica Neue" panose="02000503000000020004"/>
                <a:ea typeface="Times New Roman" panose="02020603050405020304" pitchFamily="18" charset="0"/>
              </a:rPr>
              <a:t>in the good times so that we are comfortable to ask for help when needed</a:t>
            </a:r>
          </a:p>
          <a:p>
            <a:pPr marL="342900" indent="-342900">
              <a:lnSpc>
                <a:spcPct val="106000"/>
              </a:lnSpc>
              <a:spcBef>
                <a:spcPts val="0"/>
              </a:spcBef>
              <a:spcAft>
                <a:spcPts val="800"/>
              </a:spcAft>
              <a:buFont typeface="+mj-lt"/>
              <a:buAutoNum type="arabicPeriod"/>
            </a:pPr>
            <a:r>
              <a:rPr lang="en-US" sz="1800" dirty="0">
                <a:latin typeface="Helvetica Neue" panose="02000503000000020004"/>
                <a:ea typeface="Times New Roman" panose="02020603050405020304" pitchFamily="18" charset="0"/>
              </a:rPr>
              <a:t>Be consistent/keep your promises</a:t>
            </a:r>
          </a:p>
          <a:p>
            <a:pPr marL="342900" indent="-342900">
              <a:lnSpc>
                <a:spcPct val="106000"/>
              </a:lnSpc>
              <a:spcBef>
                <a:spcPts val="0"/>
              </a:spcBef>
              <a:spcAft>
                <a:spcPts val="800"/>
              </a:spcAft>
              <a:buFont typeface="+mj-lt"/>
              <a:buAutoNum type="arabicPeriod"/>
            </a:pPr>
            <a:r>
              <a:rPr lang="en-US" sz="1800" dirty="0">
                <a:latin typeface="Helvetica Neue" panose="02000503000000020004"/>
                <a:ea typeface="Times New Roman" panose="02020603050405020304" pitchFamily="18" charset="0"/>
              </a:rPr>
              <a:t>Extend </a:t>
            </a:r>
            <a:r>
              <a:rPr lang="en-US" sz="1800" b="1" dirty="0">
                <a:solidFill>
                  <a:srgbClr val="FFFF00"/>
                </a:solidFill>
                <a:latin typeface="Helvetica Neue" panose="02000503000000020004"/>
                <a:ea typeface="Times New Roman" panose="02020603050405020304" pitchFamily="18" charset="0"/>
              </a:rPr>
              <a:t>callings</a:t>
            </a:r>
          </a:p>
          <a:p>
            <a:pPr marL="342900" indent="-342900">
              <a:lnSpc>
                <a:spcPct val="106000"/>
              </a:lnSpc>
              <a:spcBef>
                <a:spcPts val="0"/>
              </a:spcBef>
              <a:spcAft>
                <a:spcPts val="800"/>
              </a:spcAft>
              <a:buFont typeface="+mj-lt"/>
              <a:buAutoNum type="arabicPeriod"/>
            </a:pPr>
            <a:r>
              <a:rPr lang="en-US" sz="1800" dirty="0">
                <a:latin typeface="Helvetica Neue" panose="02000503000000020004"/>
                <a:ea typeface="Times New Roman" panose="02020603050405020304" pitchFamily="18" charset="0"/>
              </a:rPr>
              <a:t>Be mindful of our needs and differences—take time to ASK how callings and other plans impact</a:t>
            </a:r>
          </a:p>
          <a:p>
            <a:pPr marL="342900" indent="-342900">
              <a:lnSpc>
                <a:spcPct val="106000"/>
              </a:lnSpc>
              <a:spcBef>
                <a:spcPts val="0"/>
              </a:spcBef>
              <a:spcAft>
                <a:spcPts val="800"/>
              </a:spcAft>
              <a:buFont typeface="+mj-lt"/>
              <a:buAutoNum type="arabicPeriod"/>
            </a:pPr>
            <a:r>
              <a:rPr lang="en-US" sz="1800" dirty="0">
                <a:latin typeface="Helvetica Neue" panose="02000503000000020004"/>
                <a:ea typeface="Times New Roman" panose="02020603050405020304" pitchFamily="18" charset="0"/>
              </a:rPr>
              <a:t>Actively involve and support children of single parents</a:t>
            </a:r>
          </a:p>
          <a:p>
            <a:pPr marL="342900" indent="-342900">
              <a:lnSpc>
                <a:spcPct val="106000"/>
              </a:lnSpc>
              <a:spcBef>
                <a:spcPts val="0"/>
              </a:spcBef>
              <a:spcAft>
                <a:spcPts val="800"/>
              </a:spcAft>
              <a:buFont typeface="+mj-lt"/>
              <a:buAutoNum type="arabicPeriod"/>
            </a:pPr>
            <a:r>
              <a:rPr lang="en-US" sz="1800" dirty="0">
                <a:latin typeface="Helvetica Neue" panose="02000503000000020004"/>
                <a:ea typeface="Times New Roman" panose="02020603050405020304" pitchFamily="18" charset="0"/>
              </a:rPr>
              <a:t>Learn that there are significant and meaningful types of grief you may not understand</a:t>
            </a:r>
          </a:p>
          <a:p>
            <a:pPr marL="342900" indent="-342900">
              <a:lnSpc>
                <a:spcPct val="106000"/>
              </a:lnSpc>
              <a:spcBef>
                <a:spcPts val="0"/>
              </a:spcBef>
              <a:spcAft>
                <a:spcPts val="800"/>
              </a:spcAft>
              <a:buFont typeface="+mj-lt"/>
              <a:buAutoNum type="arabicPeriod"/>
            </a:pPr>
            <a:r>
              <a:rPr lang="en-US" sz="1800" dirty="0">
                <a:latin typeface="Helvetica Neue" panose="02000503000000020004"/>
                <a:ea typeface="Times New Roman" panose="02020603050405020304" pitchFamily="18" charset="0"/>
              </a:rPr>
              <a:t>Learn to see beyond marital status as the Savior does</a:t>
            </a:r>
          </a:p>
          <a:p>
            <a:pPr marL="342900" indent="-342900">
              <a:lnSpc>
                <a:spcPct val="106000"/>
              </a:lnSpc>
              <a:spcBef>
                <a:spcPts val="0"/>
              </a:spcBef>
              <a:spcAft>
                <a:spcPts val="800"/>
              </a:spcAft>
              <a:buFont typeface="+mj-lt"/>
              <a:buAutoNum type="arabicPeriod"/>
            </a:pPr>
            <a:endParaRPr lang="en-US" sz="2500" dirty="0">
              <a:latin typeface="Helvetica Neue" panose="02000503000000020004"/>
              <a:ea typeface="Times New Roman" panose="02020603050405020304" pitchFamily="18" charset="0"/>
            </a:endParaRPr>
          </a:p>
          <a:p>
            <a:pPr marL="0" indent="0" fontAlgn="base">
              <a:buFont typeface="Arial"/>
              <a:buNone/>
            </a:pPr>
            <a:endParaRPr lang="en-US" sz="2400" dirty="0">
              <a:latin typeface="Helvetica Neue" panose="02000503000000020004" pitchFamily="2"/>
              <a:ea typeface="Helvetica Neue" panose="02000503000000020004" pitchFamily="2"/>
              <a:cs typeface="Helvetica Neue" panose="02000503000000020004" pitchFamily="2"/>
            </a:endParaRPr>
          </a:p>
        </p:txBody>
      </p:sp>
    </p:spTree>
    <p:extLst>
      <p:ext uri="{BB962C8B-B14F-4D97-AF65-F5344CB8AC3E}">
        <p14:creationId xmlns:p14="http://schemas.microsoft.com/office/powerpoint/2010/main" val="1682035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D354B01B-26C6-4469-B1C8-BB7ECF6E84B6}"/>
              </a:ext>
            </a:extLst>
          </p:cNvPr>
          <p:cNvPicPr>
            <a:picLocks noGrp="1" noChangeAspect="1"/>
          </p:cNvPicPr>
          <p:nvPr>
            <p:ph type="pic" sz="quarter" idx="10"/>
          </p:nvPr>
        </p:nvPicPr>
        <p:blipFill>
          <a:blip r:embed="rId2"/>
          <a:srcRect l="3781" r="3781"/>
          <a:stretch/>
        </p:blipFill>
        <p:spPr>
          <a:xfrm>
            <a:off x="1672047" y="-1"/>
            <a:ext cx="8569234" cy="6900079"/>
          </a:xfrm>
          <a:noFill/>
        </p:spPr>
      </p:pic>
    </p:spTree>
    <p:extLst>
      <p:ext uri="{BB962C8B-B14F-4D97-AF65-F5344CB8AC3E}">
        <p14:creationId xmlns:p14="http://schemas.microsoft.com/office/powerpoint/2010/main" val="349996253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6107553"/>
      </p:ext>
    </p:extLst>
  </p:cSld>
  <p:clrMapOvr>
    <a:masterClrMapping/>
  </p:clrMapOvr>
  <p:transition>
    <p:fade/>
  </p:transition>
</p:sld>
</file>

<file path=ppt/theme/theme1.xml><?xml version="1.0" encoding="utf-8"?>
<a:theme xmlns:a="http://schemas.openxmlformats.org/drawingml/2006/main" name="1_Neutral Blue">
  <a:themeElements>
    <a:clrScheme name="LDS Neutral Blue">
      <a:dk1>
        <a:srgbClr val="000000"/>
      </a:dk1>
      <a:lt1>
        <a:srgbClr val="FFFFFF"/>
      </a:lt1>
      <a:dk2>
        <a:srgbClr val="016183"/>
      </a:dk2>
      <a:lt2>
        <a:srgbClr val="E7E6E6"/>
      </a:lt2>
      <a:accent1>
        <a:srgbClr val="016183"/>
      </a:accent1>
      <a:accent2>
        <a:srgbClr val="8F1449"/>
      </a:accent2>
      <a:accent3>
        <a:srgbClr val="328D43"/>
      </a:accent3>
      <a:accent4>
        <a:srgbClr val="F68D2E"/>
      </a:accent4>
      <a:accent5>
        <a:srgbClr val="878A8C"/>
      </a:accent5>
      <a:accent6>
        <a:srgbClr val="01B6D1"/>
      </a:accent6>
      <a:hlink>
        <a:srgbClr val="01B6D1"/>
      </a:hlink>
      <a:folHlink>
        <a:srgbClr val="BD1C56"/>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AD2E1BE6-F08D-BA40-AA2A-39484CA626B4}" vid="{0BDF1C23-3551-E94C-8270-6585ECA4BE5C}"/>
    </a:ext>
  </a:extLst>
</a:theme>
</file>

<file path=ppt/theme/theme2.xml><?xml version="1.0" encoding="utf-8"?>
<a:theme xmlns:a="http://schemas.openxmlformats.org/drawingml/2006/main" name="Formal Blue">
  <a:themeElements>
    <a:clrScheme name="GVSG">
      <a:dk1>
        <a:srgbClr val="000000"/>
      </a:dk1>
      <a:lt1>
        <a:srgbClr val="FFFFFF"/>
      </a:lt1>
      <a:dk2>
        <a:srgbClr val="003057"/>
      </a:dk2>
      <a:lt2>
        <a:srgbClr val="E7E6E6"/>
      </a:lt2>
      <a:accent1>
        <a:srgbClr val="003057"/>
      </a:accent1>
      <a:accent2>
        <a:srgbClr val="6E0D33"/>
      </a:accent2>
      <a:accent3>
        <a:srgbClr val="385541"/>
      </a:accent3>
      <a:accent4>
        <a:srgbClr val="BE531C"/>
      </a:accent4>
      <a:accent5>
        <a:srgbClr val="535659"/>
      </a:accent5>
      <a:accent6>
        <a:srgbClr val="005F83"/>
      </a:accent6>
      <a:hlink>
        <a:srgbClr val="888B8D"/>
      </a:hlink>
      <a:folHlink>
        <a:srgbClr val="8F1449"/>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15DBCFE-E359-5E4A-9134-33658CF0530F}" vid="{6D3D8D96-1644-474E-96E4-664398AE6D6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C7F645D4BC15F429B5521417DA3BAA0" ma:contentTypeVersion="13" ma:contentTypeDescription="Create a new document." ma:contentTypeScope="" ma:versionID="e4aece49573da5727a94ce30d210db48">
  <xsd:schema xmlns:xsd="http://www.w3.org/2001/XMLSchema" xmlns:xs="http://www.w3.org/2001/XMLSchema" xmlns:p="http://schemas.microsoft.com/office/2006/metadata/properties" xmlns:ns3="773f7235-5d8e-415b-84f1-0a93b314f267" xmlns:ns4="7510c66d-3d77-474e-a739-af1cb79cf906" targetNamespace="http://schemas.microsoft.com/office/2006/metadata/properties" ma:root="true" ma:fieldsID="61edff36b7b1837d6f8a075f4bbb3c03" ns3:_="" ns4:_="">
    <xsd:import namespace="773f7235-5d8e-415b-84f1-0a93b314f267"/>
    <xsd:import namespace="7510c66d-3d77-474e-a739-af1cb79cf90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EventHashCode" minOccurs="0"/>
                <xsd:element ref="ns4:MediaServiceGenerationTime"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3f7235-5d8e-415b-84f1-0a93b314f2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10c66d-3d77-474e-a739-af1cb79cf90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7D0AFE-3993-472C-856A-0CC25E94599E}">
  <ds:schemaRefs>
    <ds:schemaRef ds:uri="http://schemas.microsoft.com/sharepoint/v3/contenttype/forms"/>
  </ds:schemaRefs>
</ds:datastoreItem>
</file>

<file path=customXml/itemProps2.xml><?xml version="1.0" encoding="utf-8"?>
<ds:datastoreItem xmlns:ds="http://schemas.openxmlformats.org/officeDocument/2006/customXml" ds:itemID="{236524E7-7A69-404F-89FF-60F681B7D046}">
  <ds:schemaRefs>
    <ds:schemaRef ds:uri="http://schemas.microsoft.com/office/2006/metadata/properties"/>
    <ds:schemaRef ds:uri="http://www.w3.org/2000/xmlns/"/>
  </ds:schemaRefs>
</ds:datastoreItem>
</file>

<file path=customXml/itemProps3.xml><?xml version="1.0" encoding="utf-8"?>
<ds:datastoreItem xmlns:ds="http://schemas.openxmlformats.org/officeDocument/2006/customXml" ds:itemID="{F7CDA0A6-F30C-4751-B36B-D630652ECCB9}">
  <ds:schemaRefs>
    <ds:schemaRef ds:uri="http://schemas.microsoft.com/office/2006/metadata/contentType"/>
    <ds:schemaRef ds:uri="http://schemas.microsoft.com/office/2006/metadata/properties/metaAttributes"/>
    <ds:schemaRef ds:uri="http://www.w3.org/2000/xmlns/"/>
    <ds:schemaRef ds:uri="http://www.w3.org/2001/XMLSchema"/>
    <ds:schemaRef ds:uri="773f7235-5d8e-415b-84f1-0a93b314f267"/>
    <ds:schemaRef ds:uri="7510c66d-3d77-474e-a739-af1cb79cf906"/>
  </ds:schemaRefs>
</ds:datastoreItem>
</file>

<file path=docProps/app.xml><?xml version="1.0" encoding="utf-8"?>
<Properties xmlns="http://schemas.openxmlformats.org/officeDocument/2006/extended-properties" xmlns:vt="http://schemas.openxmlformats.org/officeDocument/2006/docPropsVTypes">
  <Template>1_Neutral Blue</Template>
  <TotalTime>191</TotalTime>
  <Words>674</Words>
  <Application>Microsoft Office PowerPoint</Application>
  <PresentationFormat>Widescreen</PresentationFormat>
  <Paragraphs>56</Paragraphs>
  <Slides>6</Slides>
  <Notes>5</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1_Neutral Blue</vt:lpstr>
      <vt:lpstr>Formal Blue</vt:lpstr>
      <vt:lpstr>PowerPoint Presentation</vt:lpstr>
      <vt:lpstr>General Handbook Section 14</vt:lpstr>
      <vt:lpstr> Somehow we have put a badge on a very important group in the Church. It reads “Singles.” I wish we would not do that. You are individuals, men and women, sons and daughters of God, not a mass of “look-alikes” or “do-alikes.”  You are precious and important to Him. You are precious and important to the Church. You are precious and important to all of us.</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Progression of Recent Initiatives and Adjustments: Member and Leader Responsibilities</dc:title>
  <dc:subject/>
  <dc:creator>The Church of Jesus Christ of Latter-day Saints</dc:creator>
  <cp:keywords/>
  <dc:description/>
  <cp:lastModifiedBy>Sam Straight</cp:lastModifiedBy>
  <cp:revision>18</cp:revision>
  <cp:lastPrinted>2020-04-16T15:49:12Z</cp:lastPrinted>
  <dcterms:created xsi:type="dcterms:W3CDTF">2019-06-11T21:08:45Z</dcterms:created>
  <dcterms:modified xsi:type="dcterms:W3CDTF">2021-06-16T00:55:39Z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ef5274-90b8-4b3f-8a76-b4c36a43e904_Enabled">
    <vt:lpwstr>true</vt:lpwstr>
  </property>
  <property fmtid="{D5CDD505-2E9C-101B-9397-08002B2CF9AE}" pid="3" name="MSIP_Label_03ef5274-90b8-4b3f-8a76-b4c36a43e904_SetDate">
    <vt:lpwstr>2019-06-11T21:08:45-0700</vt:lpwstr>
  </property>
  <property fmtid="{D5CDD505-2E9C-101B-9397-08002B2CF9AE}" pid="4" name="MSIP_Label_03ef5274-90b8-4b3f-8a76-b4c36a43e904_Method">
    <vt:lpwstr>Standard</vt:lpwstr>
  </property>
  <property fmtid="{D5CDD505-2E9C-101B-9397-08002B2CF9AE}" pid="5" name="MSIP_Label_03ef5274-90b8-4b3f-8a76-b4c36a43e904_Name">
    <vt:lpwstr>Not Protected_2</vt:lpwstr>
  </property>
  <property fmtid="{D5CDD505-2E9C-101B-9397-08002B2CF9AE}" pid="6" name="MSIP_Label_03ef5274-90b8-4b3f-8a76-b4c36a43e904_SiteId">
    <vt:lpwstr>61e6eeb3-5fd7-4aaa-ae3c-61e8deb09b79</vt:lpwstr>
  </property>
  <property fmtid="{D5CDD505-2E9C-101B-9397-08002B2CF9AE}" pid="7" name="MSIP_Label_03ef5274-90b8-4b3f-8a76-b4c36a43e904_ActionId">
    <vt:lpwstr>395a43b6-07fc-4fb0-9e33-00000f077e3e</vt:lpwstr>
  </property>
  <property fmtid="{D5CDD505-2E9C-101B-9397-08002B2CF9AE}" pid="8" name="ContentTypeId">
    <vt:lpwstr>0x010100BC7F645D4BC15F429B5521417DA3BAA0</vt:lpwstr>
  </property>
</Properties>
</file>