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 id="2147484052" r:id="rId2"/>
  </p:sldMasterIdLst>
  <p:notesMasterIdLst>
    <p:notesMasterId r:id="rId29"/>
  </p:notesMasterIdLst>
  <p:handoutMasterIdLst>
    <p:handoutMasterId r:id="rId30"/>
  </p:handoutMasterIdLst>
  <p:sldIdLst>
    <p:sldId id="2958" r:id="rId3"/>
    <p:sldId id="2970" r:id="rId4"/>
    <p:sldId id="2972" r:id="rId5"/>
    <p:sldId id="2965" r:id="rId6"/>
    <p:sldId id="2982" r:id="rId7"/>
    <p:sldId id="2977" r:id="rId8"/>
    <p:sldId id="2963" r:id="rId9"/>
    <p:sldId id="2980" r:id="rId10"/>
    <p:sldId id="2981" r:id="rId11"/>
    <p:sldId id="2971" r:id="rId12"/>
    <p:sldId id="2976" r:id="rId13"/>
    <p:sldId id="2968" r:id="rId14"/>
    <p:sldId id="2979" r:id="rId15"/>
    <p:sldId id="2973" r:id="rId16"/>
    <p:sldId id="2974" r:id="rId17"/>
    <p:sldId id="2966" r:id="rId18"/>
    <p:sldId id="2969" r:id="rId19"/>
    <p:sldId id="2975" r:id="rId20"/>
    <p:sldId id="2978" r:id="rId21"/>
    <p:sldId id="2964" r:id="rId22"/>
    <p:sldId id="2983" r:id="rId23"/>
    <p:sldId id="2984" r:id="rId24"/>
    <p:sldId id="2985" r:id="rId25"/>
    <p:sldId id="2986" r:id="rId26"/>
    <p:sldId id="2987" r:id="rId27"/>
    <p:sldId id="2988" r:id="rId28"/>
  </p:sldIdLst>
  <p:sldSz cx="12192000" cy="6858000"/>
  <p:notesSz cx="7010400" cy="92964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0E4"/>
    <a:srgbClr val="DA8938"/>
    <a:srgbClr val="54A7C4"/>
    <a:srgbClr val="93A510"/>
    <a:srgbClr val="688400"/>
    <a:srgbClr val="146D8C"/>
    <a:srgbClr val="629DB2"/>
    <a:srgbClr val="00AF9D"/>
    <a:srgbClr val="F06B5D"/>
    <a:srgbClr val="729A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33"/>
    <p:restoredTop sz="93792" autoAdjust="0"/>
  </p:normalViewPr>
  <p:slideViewPr>
    <p:cSldViewPr snapToGrid="0" snapToObjects="1">
      <p:cViewPr varScale="1">
        <p:scale>
          <a:sx n="114" d="100"/>
          <a:sy n="114" d="100"/>
        </p:scale>
        <p:origin x="4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984"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9740BA-D28A-8A4E-9CB6-7BAFBB5BDD0F}"/>
              </a:ext>
            </a:extLst>
          </p:cNvPr>
          <p:cNvSpPr>
            <a:spLocks noGrp="1"/>
          </p:cNvSpPr>
          <p:nvPr>
            <p:ph type="hdr" sz="quarter"/>
          </p:nvPr>
        </p:nvSpPr>
        <p:spPr>
          <a:xfrm>
            <a:off x="0" y="2"/>
            <a:ext cx="3037840" cy="466434"/>
          </a:xfrm>
          <a:prstGeom prst="rect">
            <a:avLst/>
          </a:prstGeom>
        </p:spPr>
        <p:txBody>
          <a:bodyPr vert="horz" lIns="93164" tIns="46582" rIns="93164" bIns="46582" rtlCol="0"/>
          <a:lstStyle>
            <a:lvl1pPr algn="l">
              <a:defRPr sz="1200"/>
            </a:lvl1pPr>
          </a:lstStyle>
          <a:p>
            <a:endParaRPr lang="en-US">
              <a:latin typeface="Helvetica Neue" panose="02000503000000020004" pitchFamily="2" charset="0"/>
            </a:endParaRPr>
          </a:p>
        </p:txBody>
      </p:sp>
      <p:sp>
        <p:nvSpPr>
          <p:cNvPr id="3" name="Date Placeholder 2">
            <a:extLst>
              <a:ext uri="{FF2B5EF4-FFF2-40B4-BE49-F238E27FC236}">
                <a16:creationId xmlns:a16="http://schemas.microsoft.com/office/drawing/2014/main" id="{C3EC5F12-7360-FB44-BB52-4798F7C37598}"/>
              </a:ext>
            </a:extLst>
          </p:cNvPr>
          <p:cNvSpPr>
            <a:spLocks noGrp="1"/>
          </p:cNvSpPr>
          <p:nvPr>
            <p:ph type="dt" sz="quarter" idx="1"/>
          </p:nvPr>
        </p:nvSpPr>
        <p:spPr>
          <a:xfrm>
            <a:off x="3970938" y="2"/>
            <a:ext cx="3037840" cy="466434"/>
          </a:xfrm>
          <a:prstGeom prst="rect">
            <a:avLst/>
          </a:prstGeom>
        </p:spPr>
        <p:txBody>
          <a:bodyPr vert="horz" lIns="93164" tIns="46582" rIns="93164" bIns="46582" rtlCol="0"/>
          <a:lstStyle>
            <a:lvl1pPr algn="r">
              <a:defRPr sz="1200"/>
            </a:lvl1pPr>
          </a:lstStyle>
          <a:p>
            <a:fld id="{F7287928-8E76-C342-BEED-BF54A711E962}" type="datetimeFigureOut">
              <a:rPr lang="en-US" smtClean="0">
                <a:latin typeface="Helvetica Neue" panose="02000503000000020004" pitchFamily="2" charset="0"/>
              </a:rPr>
              <a:t>2/27/2022</a:t>
            </a:fld>
            <a:endParaRPr lang="en-US">
              <a:latin typeface="Helvetica Neue" panose="02000503000000020004" pitchFamily="2" charset="0"/>
            </a:endParaRPr>
          </a:p>
        </p:txBody>
      </p:sp>
      <p:sp>
        <p:nvSpPr>
          <p:cNvPr id="4" name="Footer Placeholder 3">
            <a:extLst>
              <a:ext uri="{FF2B5EF4-FFF2-40B4-BE49-F238E27FC236}">
                <a16:creationId xmlns:a16="http://schemas.microsoft.com/office/drawing/2014/main" id="{638B942A-6197-0F49-8A4B-C8D96EE0C949}"/>
              </a:ext>
            </a:extLst>
          </p:cNvPr>
          <p:cNvSpPr>
            <a:spLocks noGrp="1"/>
          </p:cNvSpPr>
          <p:nvPr>
            <p:ph type="ftr" sz="quarter" idx="2"/>
          </p:nvPr>
        </p:nvSpPr>
        <p:spPr>
          <a:xfrm>
            <a:off x="0" y="8829969"/>
            <a:ext cx="3037840" cy="466433"/>
          </a:xfrm>
          <a:prstGeom prst="rect">
            <a:avLst/>
          </a:prstGeom>
        </p:spPr>
        <p:txBody>
          <a:bodyPr vert="horz" lIns="93164" tIns="46582" rIns="93164" bIns="46582" rtlCol="0" anchor="b"/>
          <a:lstStyle>
            <a:lvl1pPr algn="l">
              <a:defRPr sz="1200"/>
            </a:lvl1pPr>
          </a:lstStyle>
          <a:p>
            <a:endParaRPr lang="en-US">
              <a:latin typeface="Helvetica Neue" panose="02000503000000020004" pitchFamily="2" charset="0"/>
            </a:endParaRPr>
          </a:p>
        </p:txBody>
      </p:sp>
      <p:sp>
        <p:nvSpPr>
          <p:cNvPr id="5" name="Slide Number Placeholder 4">
            <a:extLst>
              <a:ext uri="{FF2B5EF4-FFF2-40B4-BE49-F238E27FC236}">
                <a16:creationId xmlns:a16="http://schemas.microsoft.com/office/drawing/2014/main" id="{B43A1323-E097-764A-9182-F5835EF2FCFA}"/>
              </a:ext>
            </a:extLst>
          </p:cNvPr>
          <p:cNvSpPr>
            <a:spLocks noGrp="1"/>
          </p:cNvSpPr>
          <p:nvPr>
            <p:ph type="sldNum" sz="quarter" idx="3"/>
          </p:nvPr>
        </p:nvSpPr>
        <p:spPr>
          <a:xfrm>
            <a:off x="3970938" y="8829969"/>
            <a:ext cx="3037840" cy="466433"/>
          </a:xfrm>
          <a:prstGeom prst="rect">
            <a:avLst/>
          </a:prstGeom>
        </p:spPr>
        <p:txBody>
          <a:bodyPr vert="horz" lIns="93164" tIns="46582" rIns="93164" bIns="46582" rtlCol="0" anchor="b"/>
          <a:lstStyle>
            <a:lvl1pPr algn="r">
              <a:defRPr sz="1200"/>
            </a:lvl1pPr>
          </a:lstStyle>
          <a:p>
            <a:fld id="{16FAA860-43C3-4F4F-8B81-97C96D6D3786}" type="slidenum">
              <a:rPr lang="en-US" smtClean="0">
                <a:latin typeface="Helvetica Neue" panose="02000503000000020004" pitchFamily="2" charset="0"/>
              </a:rPr>
              <a:t>‹#›</a:t>
            </a:fld>
            <a:endParaRPr lang="en-US">
              <a:latin typeface="Helvetica Neue" panose="02000503000000020004" pitchFamily="2" charset="0"/>
            </a:endParaRPr>
          </a:p>
        </p:txBody>
      </p:sp>
    </p:spTree>
    <p:extLst>
      <p:ext uri="{BB962C8B-B14F-4D97-AF65-F5344CB8AC3E}">
        <p14:creationId xmlns:p14="http://schemas.microsoft.com/office/powerpoint/2010/main" val="2232164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7550" y="720607"/>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032449"/>
            <a:ext cx="5608320" cy="4543343"/>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3ECA828-484B-B34A-B943-8B779822689B}"/>
              </a:ext>
            </a:extLst>
          </p:cNvPr>
          <p:cNvSpPr>
            <a:spLocks noGrp="1"/>
          </p:cNvSpPr>
          <p:nvPr>
            <p:ph type="ftr" sz="quarter" idx="4"/>
          </p:nvPr>
        </p:nvSpPr>
        <p:spPr>
          <a:xfrm>
            <a:off x="0" y="8829676"/>
            <a:ext cx="3505200" cy="466726"/>
          </a:xfrm>
          <a:prstGeom prst="rect">
            <a:avLst/>
          </a:prstGeom>
        </p:spPr>
        <p:txBody>
          <a:bodyPr vert="horz" lIns="91440" tIns="45720" rIns="91440" bIns="45720" rtlCol="0" anchor="b"/>
          <a:lstStyle>
            <a:lvl1pPr algn="l">
              <a:defRPr sz="105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©2020 by Intellectual Reserve, Inc. All rights reserved.</a:t>
            </a:r>
          </a:p>
        </p:txBody>
      </p:sp>
      <p:sp>
        <p:nvSpPr>
          <p:cNvPr id="9" name="Slide Number Placeholder 8">
            <a:extLst>
              <a:ext uri="{FF2B5EF4-FFF2-40B4-BE49-F238E27FC236}">
                <a16:creationId xmlns:a16="http://schemas.microsoft.com/office/drawing/2014/main" id="{59BA5C8E-5A31-5E45-8CB9-74B8CBE8BD06}"/>
              </a:ext>
            </a:extLst>
          </p:cNvPr>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947A944-183E-954B-92BF-78F9E0B2EFCE}"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100" b="0" i="0" kern="1200">
        <a:solidFill>
          <a:schemeClr val="tx1"/>
        </a:solidFill>
        <a:latin typeface="Helvetica Neue" panose="02000503000000020004" pitchFamily="2" charset="0"/>
        <a:ea typeface="+mn-ea"/>
        <a:cs typeface="+mn-cs"/>
      </a:defRPr>
    </a:lvl1pPr>
    <a:lvl2pPr marL="457200" algn="l" defTabSz="914400" rtl="0" eaLnBrk="1" latinLnBrk="0" hangingPunct="1">
      <a:defRPr sz="1100" b="0" i="0" kern="1200">
        <a:solidFill>
          <a:schemeClr val="tx1"/>
        </a:solidFill>
        <a:latin typeface="Helvetica Neue" panose="02000503000000020004" pitchFamily="2" charset="0"/>
        <a:ea typeface="+mn-ea"/>
        <a:cs typeface="+mn-cs"/>
      </a:defRPr>
    </a:lvl2pPr>
    <a:lvl3pPr marL="914400" algn="l" defTabSz="914400" rtl="0" eaLnBrk="1" latinLnBrk="0" hangingPunct="1">
      <a:defRPr sz="1100" b="0" i="0" kern="1200">
        <a:solidFill>
          <a:schemeClr val="tx1"/>
        </a:solidFill>
        <a:latin typeface="Helvetica Neue" panose="02000503000000020004" pitchFamily="2" charset="0"/>
        <a:ea typeface="+mn-ea"/>
        <a:cs typeface="+mn-cs"/>
      </a:defRPr>
    </a:lvl3pPr>
    <a:lvl4pPr marL="1371600" algn="l" defTabSz="914400" rtl="0" eaLnBrk="1" latinLnBrk="0" hangingPunct="1">
      <a:defRPr sz="1100" b="0" i="0" kern="1200">
        <a:solidFill>
          <a:schemeClr val="tx1"/>
        </a:solidFill>
        <a:latin typeface="Helvetica Neue" panose="02000503000000020004" pitchFamily="2" charset="0"/>
        <a:ea typeface="+mn-ea"/>
        <a:cs typeface="+mn-cs"/>
      </a:defRPr>
    </a:lvl4pPr>
    <a:lvl5pPr marL="1828800" algn="l" defTabSz="914400" rtl="0" eaLnBrk="1" latinLnBrk="0" hangingPunct="1">
      <a:defRPr sz="1100" b="0"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a:t>
            </a:fld>
            <a:endParaRPr lang="en-US"/>
          </a:p>
        </p:txBody>
      </p:sp>
    </p:spTree>
    <p:extLst>
      <p:ext uri="{BB962C8B-B14F-4D97-AF65-F5344CB8AC3E}">
        <p14:creationId xmlns:p14="http://schemas.microsoft.com/office/powerpoint/2010/main" val="2650092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21</a:t>
            </a:fld>
            <a:endParaRPr lang="en-US"/>
          </a:p>
        </p:txBody>
      </p:sp>
    </p:spTree>
    <p:extLst>
      <p:ext uri="{BB962C8B-B14F-4D97-AF65-F5344CB8AC3E}">
        <p14:creationId xmlns:p14="http://schemas.microsoft.com/office/powerpoint/2010/main" val="263021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22</a:t>
            </a:fld>
            <a:endParaRPr lang="en-US"/>
          </a:p>
        </p:txBody>
      </p:sp>
    </p:spTree>
    <p:extLst>
      <p:ext uri="{BB962C8B-B14F-4D97-AF65-F5344CB8AC3E}">
        <p14:creationId xmlns:p14="http://schemas.microsoft.com/office/powerpoint/2010/main" val="374342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23</a:t>
            </a:fld>
            <a:endParaRPr lang="en-US"/>
          </a:p>
        </p:txBody>
      </p:sp>
    </p:spTree>
    <p:extLst>
      <p:ext uri="{BB962C8B-B14F-4D97-AF65-F5344CB8AC3E}">
        <p14:creationId xmlns:p14="http://schemas.microsoft.com/office/powerpoint/2010/main" val="272271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24</a:t>
            </a:fld>
            <a:endParaRPr lang="en-US"/>
          </a:p>
        </p:txBody>
      </p:sp>
    </p:spTree>
    <p:extLst>
      <p:ext uri="{BB962C8B-B14F-4D97-AF65-F5344CB8AC3E}">
        <p14:creationId xmlns:p14="http://schemas.microsoft.com/office/powerpoint/2010/main" val="139013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25</a:t>
            </a:fld>
            <a:endParaRPr lang="en-US"/>
          </a:p>
        </p:txBody>
      </p:sp>
    </p:spTree>
    <p:extLst>
      <p:ext uri="{BB962C8B-B14F-4D97-AF65-F5344CB8AC3E}">
        <p14:creationId xmlns:p14="http://schemas.microsoft.com/office/powerpoint/2010/main" val="243612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26</a:t>
            </a:fld>
            <a:endParaRPr lang="en-US"/>
          </a:p>
        </p:txBody>
      </p:sp>
    </p:spTree>
    <p:extLst>
      <p:ext uri="{BB962C8B-B14F-4D97-AF65-F5344CB8AC3E}">
        <p14:creationId xmlns:p14="http://schemas.microsoft.com/office/powerpoint/2010/main" val="2667119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4</a:t>
            </a:fld>
            <a:endParaRPr lang="en-US"/>
          </a:p>
        </p:txBody>
      </p:sp>
    </p:spTree>
    <p:extLst>
      <p:ext uri="{BB962C8B-B14F-4D97-AF65-F5344CB8AC3E}">
        <p14:creationId xmlns:p14="http://schemas.microsoft.com/office/powerpoint/2010/main" val="59362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7</a:t>
            </a:fld>
            <a:endParaRPr lang="en-US"/>
          </a:p>
        </p:txBody>
      </p:sp>
    </p:spTree>
    <p:extLst>
      <p:ext uri="{BB962C8B-B14F-4D97-AF65-F5344CB8AC3E}">
        <p14:creationId xmlns:p14="http://schemas.microsoft.com/office/powerpoint/2010/main" val="416973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12</a:t>
            </a:fld>
            <a:endParaRPr lang="en-US"/>
          </a:p>
        </p:txBody>
      </p:sp>
    </p:spTree>
    <p:extLst>
      <p:ext uri="{BB962C8B-B14F-4D97-AF65-F5344CB8AC3E}">
        <p14:creationId xmlns:p14="http://schemas.microsoft.com/office/powerpoint/2010/main" val="13443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16</a:t>
            </a:fld>
            <a:endParaRPr lang="en-US"/>
          </a:p>
        </p:txBody>
      </p:sp>
    </p:spTree>
    <p:extLst>
      <p:ext uri="{BB962C8B-B14F-4D97-AF65-F5344CB8AC3E}">
        <p14:creationId xmlns:p14="http://schemas.microsoft.com/office/powerpoint/2010/main" val="3554800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17</a:t>
            </a:fld>
            <a:endParaRPr lang="en-US"/>
          </a:p>
        </p:txBody>
      </p:sp>
    </p:spTree>
    <p:extLst>
      <p:ext uri="{BB962C8B-B14F-4D97-AF65-F5344CB8AC3E}">
        <p14:creationId xmlns:p14="http://schemas.microsoft.com/office/powerpoint/2010/main" val="83835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18</a:t>
            </a:fld>
            <a:endParaRPr lang="en-US"/>
          </a:p>
        </p:txBody>
      </p:sp>
    </p:spTree>
    <p:extLst>
      <p:ext uri="{BB962C8B-B14F-4D97-AF65-F5344CB8AC3E}">
        <p14:creationId xmlns:p14="http://schemas.microsoft.com/office/powerpoint/2010/main" val="174675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19</a:t>
            </a:fld>
            <a:endParaRPr lang="en-US"/>
          </a:p>
        </p:txBody>
      </p:sp>
    </p:spTree>
    <p:extLst>
      <p:ext uri="{BB962C8B-B14F-4D97-AF65-F5344CB8AC3E}">
        <p14:creationId xmlns:p14="http://schemas.microsoft.com/office/powerpoint/2010/main" val="263974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20725"/>
            <a:ext cx="5575300" cy="3136900"/>
          </a:xfrm>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a:xfrm>
            <a:off x="3970938" y="8829969"/>
            <a:ext cx="3037840" cy="466433"/>
          </a:xfrm>
          <a:prstGeom prst="rect">
            <a:avLst/>
          </a:prstGeom>
        </p:spPr>
        <p:txBody>
          <a:bodyPr/>
          <a:lstStyle/>
          <a:p>
            <a:fld id="{E41BBB89-6B54-9540-830E-43A916420939}" type="slidenum">
              <a:rPr lang="en-US" smtClean="0"/>
              <a:t>20</a:t>
            </a:fld>
            <a:endParaRPr lang="en-US"/>
          </a:p>
        </p:txBody>
      </p:sp>
    </p:spTree>
    <p:extLst>
      <p:ext uri="{BB962C8B-B14F-4D97-AF65-F5344CB8AC3E}">
        <p14:creationId xmlns:p14="http://schemas.microsoft.com/office/powerpoint/2010/main" val="2720413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744B9-6585-3E41-A938-1FEE53C1530D}"/>
              </a:ext>
            </a:extLst>
          </p:cNvPr>
          <p:cNvSpPr/>
          <p:nvPr userDrawn="1"/>
        </p:nvSpPr>
        <p:spPr>
          <a:xfrm>
            <a:off x="-146958" y="1854164"/>
            <a:ext cx="12485915" cy="5897339"/>
          </a:xfrm>
          <a:prstGeom prst="rect">
            <a:avLst/>
          </a:prstGeom>
          <a:gradFill>
            <a:gsLst>
              <a:gs pos="0">
                <a:schemeClr val="tx1">
                  <a:alpha val="0"/>
                </a:schemeClr>
              </a:gs>
              <a:gs pos="100000">
                <a:schemeClr val="tx1">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8"/>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a:latin typeface="Helvetica Neue" panose="02000503000000020004" pitchFamily="2" charset="0"/>
                <a:ea typeface="Arial Regular" charset="0"/>
                <a:cs typeface="Arial Regular" charset="0"/>
              </a:rPr>
              <a:t>Confidential—for headquarters use only  </a:t>
            </a:r>
          </a:p>
          <a:p>
            <a:r>
              <a:rPr lang="en-US">
                <a:latin typeface="Helvetica Neue" panose="02000503000000020004" pitchFamily="2" charset="0"/>
                <a:ea typeface="Arial Regular" charset="0"/>
                <a:cs typeface="Arial Regular" charset="0"/>
              </a:rPr>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b="0" i="0" u="none" baseline="0"/>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5. DELETE THIS TEXT LAYER</a:t>
            </a:r>
            <a:endParaRPr lang="en-US"/>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ct val="0"/>
              </a:spcAft>
              <a:buClrTx/>
              <a:buSzTx/>
              <a:buFontTx/>
              <a:buNone/>
              <a:defRPr sz="4800" b="0" i="0" baseline="0">
                <a:solidFill>
                  <a:schemeClr val="bg1"/>
                </a:solidFill>
                <a:latin typeface="Palatino" pitchFamily="2" charset="77"/>
                <a:ea typeface="Palatino Regular" charset="0"/>
                <a:cs typeface="Palatino" pitchFamily="2" charset="77"/>
              </a:defRPr>
            </a:lvl1pPr>
          </a:lstStyle>
          <a:p>
            <a:r>
              <a:rPr lang="en-US"/>
              <a:t>Presentation title</a:t>
            </a:r>
            <a:br>
              <a:rPr lang="en-US"/>
            </a:br>
            <a:r>
              <a:rPr lang="en-US"/>
              <a:t>Goes Here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5" name="Rectangle 4">
            <a:extLst>
              <a:ext uri="{FF2B5EF4-FFF2-40B4-BE49-F238E27FC236}">
                <a16:creationId xmlns:a16="http://schemas.microsoft.com/office/drawing/2014/main" id="{3F651621-6FB1-DA41-9984-AC131C4489D5}"/>
              </a:ext>
            </a:extLst>
          </p:cNvPr>
          <p:cNvSpPr/>
          <p:nvPr userDrawn="1"/>
        </p:nvSpPr>
        <p:spPr>
          <a:xfrm>
            <a:off x="4214716" y="6152109"/>
            <a:ext cx="3762569" cy="261610"/>
          </a:xfrm>
          <a:prstGeom prst="rect">
            <a:avLst/>
          </a:prstGeom>
        </p:spPr>
        <p:txBody>
          <a:bodyPr wrap="none">
            <a:spAutoFit/>
          </a:bodyPr>
          <a:lstStyle/>
          <a:p>
            <a:pPr algn="ctr"/>
            <a:r>
              <a:rPr lang="en-US" sz="1100" b="0" i="0">
                <a:solidFill>
                  <a:schemeClr val="bg1">
                    <a:alpha val="20000"/>
                  </a:schemeClr>
                </a:solidFill>
                <a:latin typeface="Helvetica Neue" panose="02000503000000020004" pitchFamily="2" charset="0"/>
                <a:ea typeface="Helvetica Neue" panose="02000503000000020004" pitchFamily="2" charset="0"/>
                <a:cs typeface="Arial" panose="020B0604020202020204" pitchFamily="34" charset="0"/>
              </a:rPr>
              <a:t> © 2019 by Intellectual Reserve, Inc. All rights reserved.</a:t>
            </a:r>
          </a:p>
        </p:txBody>
      </p:sp>
      <p:pic>
        <p:nvPicPr>
          <p:cNvPr id="7" name="Picture 6">
            <a:extLst>
              <a:ext uri="{FF2B5EF4-FFF2-40B4-BE49-F238E27FC236}">
                <a16:creationId xmlns:a16="http://schemas.microsoft.com/office/drawing/2014/main" id="{CAAE41E8-3098-C240-B43F-229D6A351C42}"/>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280206"/>
            <a:ext cx="12192000" cy="3159473"/>
          </a:xfrm>
          <a:prstGeom prst="rect">
            <a:avLst/>
          </a:prstGeom>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endParaRPr lang="en-US"/>
          </a:p>
        </p:txBody>
      </p:sp>
      <p:sp>
        <p:nvSpPr>
          <p:cNvPr id="8" name="Slide Number Placeholder 7"/>
          <p:cNvSpPr>
            <a:spLocks noGrp="1"/>
          </p:cNvSpPr>
          <p:nvPr>
            <p:ph type="sldNum" sz="quarter" idx="11"/>
          </p:nvPr>
        </p:nvSpPr>
        <p:spPr>
          <a:xfrm>
            <a:off x="9331036" y="6356351"/>
            <a:ext cx="2743200" cy="366183"/>
          </a:xfrm>
        </p:spPr>
        <p:txBody>
          <a:bodyPr/>
          <a:lstStyle>
            <a:lvl1pPr>
              <a:defRPr sz="2667">
                <a:solidFill>
                  <a:schemeClr val="bg1"/>
                </a:solidFill>
              </a:defRPr>
            </a:lvl1pPr>
          </a:lstStyle>
          <a:p>
            <a:fld id="{4FEEDB8F-9AFF-7B43-B83B-FCF7C106FECA}" type="slidenum">
              <a:rPr lang="en-US" smtClean="0"/>
              <a:t>‹#›</a:t>
            </a:fld>
            <a:endParaRPr lang="en-US"/>
          </a:p>
        </p:txBody>
      </p:sp>
      <p:sp>
        <p:nvSpPr>
          <p:cNvPr id="9" name="Title 8"/>
          <p:cNvSpPr>
            <a:spLocks noGrp="1"/>
          </p:cNvSpPr>
          <p:nvPr>
            <p:ph type="title"/>
          </p:nvPr>
        </p:nvSpPr>
        <p:spPr/>
        <p:txBody>
          <a:bodyPr/>
          <a:lstStyle>
            <a:lvl1pPr>
              <a:defRPr b="0" i="0"/>
            </a:lvl1pPr>
          </a:lstStyle>
          <a:p>
            <a:r>
              <a:rPr lang="en-US"/>
              <a:t>Click to edit Master title style</a:t>
            </a:r>
          </a:p>
        </p:txBody>
      </p:sp>
    </p:spTree>
    <p:extLst>
      <p:ext uri="{BB962C8B-B14F-4D97-AF65-F5344CB8AC3E}">
        <p14:creationId xmlns:p14="http://schemas.microsoft.com/office/powerpoint/2010/main" val="343949780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F931-9D4A-4BFF-8445-4B2A3578D753}"/>
              </a:ext>
            </a:extLst>
          </p:cNvPr>
          <p:cNvSpPr>
            <a:spLocks noGrp="1"/>
          </p:cNvSpPr>
          <p:nvPr>
            <p:ph type="title"/>
          </p:nvPr>
        </p:nvSpPr>
        <p:spPr>
          <a:xfrm>
            <a:off x="839788" y="457200"/>
            <a:ext cx="3932237" cy="1600200"/>
          </a:xfrm>
        </p:spPr>
        <p:txBody>
          <a:bodyPr anchor="b"/>
          <a:lstStyle>
            <a:lvl1pPr>
              <a:defRPr sz="3200" b="0" i="0"/>
            </a:lvl1pPr>
          </a:lstStyle>
          <a:p>
            <a:r>
              <a:rPr lang="en-US"/>
              <a:t>Click to edit Master title style</a:t>
            </a:r>
          </a:p>
        </p:txBody>
      </p:sp>
      <p:sp>
        <p:nvSpPr>
          <p:cNvPr id="3" name="Picture Placeholder 2">
            <a:extLst>
              <a:ext uri="{FF2B5EF4-FFF2-40B4-BE49-F238E27FC236}">
                <a16:creationId xmlns:a16="http://schemas.microsoft.com/office/drawing/2014/main" id="{991AF3AC-237F-4284-8EBB-54CDDDA5DEB6}"/>
              </a:ext>
            </a:extLst>
          </p:cNvPr>
          <p:cNvSpPr>
            <a:spLocks noGrp="1"/>
          </p:cNvSpPr>
          <p:nvPr>
            <p:ph type="pic" idx="1"/>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6FC0BD-A852-4B6E-81E7-00874A63ACE7}"/>
              </a:ext>
            </a:extLst>
          </p:cNvPr>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31624-3134-4E15-B266-02DB56F361A6}"/>
              </a:ext>
            </a:extLst>
          </p:cNvPr>
          <p:cNvSpPr>
            <a:spLocks noGrp="1"/>
          </p:cNvSpPr>
          <p:nvPr>
            <p:ph type="dt" sz="half" idx="10"/>
          </p:nvPr>
        </p:nvSpPr>
        <p:spPr/>
        <p:txBody>
          <a:bodyPr/>
          <a:lstStyle>
            <a:lvl1pPr>
              <a:defRPr b="0" i="0">
                <a:latin typeface="Helvetica Neue" panose="02000503000000020004" pitchFamily="2" charset="0"/>
              </a:defRPr>
            </a:lvl1pPr>
          </a:lstStyle>
          <a:p>
            <a:fld id="{9EE8D500-EE62-4BA0-B4CF-246501ACEF58}" type="datetimeFigureOut">
              <a:rPr lang="en-US" smtClean="0"/>
              <a:t>2/27/2022</a:t>
            </a:fld>
            <a:endParaRPr lang="en-US"/>
          </a:p>
        </p:txBody>
      </p:sp>
      <p:sp>
        <p:nvSpPr>
          <p:cNvPr id="6" name="Footer Placeholder 5">
            <a:extLst>
              <a:ext uri="{FF2B5EF4-FFF2-40B4-BE49-F238E27FC236}">
                <a16:creationId xmlns:a16="http://schemas.microsoft.com/office/drawing/2014/main" id="{048233EE-FCC1-4B93-A8D9-E406105FF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35924-CBA7-4C3F-9246-FEF6D7CC0546}"/>
              </a:ext>
            </a:extLst>
          </p:cNvPr>
          <p:cNvSpPr>
            <a:spLocks noGrp="1"/>
          </p:cNvSpPr>
          <p:nvPr>
            <p:ph type="sldNum" sz="quarter" idx="12"/>
          </p:nvPr>
        </p:nvSpPr>
        <p:spPr/>
        <p:txBody>
          <a:bodyPr/>
          <a:lstStyle/>
          <a:p>
            <a:fld id="{126A0C5A-5B38-435A-B1DB-E4A59860A09F}" type="slidenum">
              <a:rPr lang="en-US" smtClean="0"/>
              <a:t>‹#›</a:t>
            </a:fld>
            <a:endParaRPr lang="en-US"/>
          </a:p>
        </p:txBody>
      </p:sp>
    </p:spTree>
    <p:extLst>
      <p:ext uri="{BB962C8B-B14F-4D97-AF65-F5344CB8AC3E}">
        <p14:creationId xmlns:p14="http://schemas.microsoft.com/office/powerpoint/2010/main" val="38572316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127E28-85B6-834B-A166-8689536554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1154" y="2846981"/>
            <a:ext cx="12190845" cy="3290502"/>
          </a:xfrm>
          <a:prstGeom prst="rect">
            <a:avLst/>
          </a:prstGeom>
        </p:spPr>
      </p:pic>
      <p:sp>
        <p:nvSpPr>
          <p:cNvPr id="12" name="Rectangle 11"/>
          <p:cNvSpPr/>
          <p:nvPr userDrawn="1"/>
        </p:nvSpPr>
        <p:spPr>
          <a:xfrm>
            <a:off x="0" y="5939502"/>
            <a:ext cx="12192000" cy="950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sp>
        <p:nvSpPr>
          <p:cNvPr id="2" name="Title 1"/>
          <p:cNvSpPr>
            <a:spLocks noGrp="1"/>
          </p:cNvSpPr>
          <p:nvPr>
            <p:ph type="ctrTitle" hasCustomPrompt="1"/>
          </p:nvPr>
        </p:nvSpPr>
        <p:spPr>
          <a:xfrm>
            <a:off x="576404" y="1130103"/>
            <a:ext cx="11039192" cy="1518897"/>
          </a:xfrm>
        </p:spPr>
        <p:txBody>
          <a:bodyPr anchor="t">
            <a:normAutofit/>
          </a:bodyPr>
          <a:lstStyle>
            <a:lvl1pPr marL="0" marR="0" indent="0" algn="ctr" defTabSz="914400" rtl="0" eaLnBrk="1" fontAlgn="auto" latinLnBrk="0" hangingPunct="1">
              <a:lnSpc>
                <a:spcPct val="100000"/>
              </a:lnSpc>
              <a:spcBef>
                <a:spcPct val="0"/>
              </a:spcBef>
              <a:spcAft>
                <a:spcPct val="0"/>
              </a:spcAft>
              <a:buClrTx/>
              <a:buSzTx/>
              <a:buFontTx/>
              <a:buNone/>
              <a:defRPr sz="4800" b="0" i="0" cap="all" spc="0" baseline="0">
                <a:solidFill>
                  <a:schemeClr val="bg1"/>
                </a:solidFill>
              </a:defRPr>
            </a:lvl1pPr>
          </a:lstStyle>
          <a:p>
            <a:r>
              <a:rPr lang="en-US"/>
              <a:t>PRESENTATION TITLE</a:t>
            </a:r>
            <a:br>
              <a:rPr lang="en-US"/>
            </a:br>
            <a:r>
              <a:rPr lang="en-US"/>
              <a:t>GOES HERE</a:t>
            </a:r>
          </a:p>
        </p:txBody>
      </p:sp>
      <p:sp>
        <p:nvSpPr>
          <p:cNvPr id="4" name="Date Placeholder 3"/>
          <p:cNvSpPr>
            <a:spLocks noGrp="1"/>
          </p:cNvSpPr>
          <p:nvPr>
            <p:ph type="dt" sz="half" idx="10"/>
          </p:nvPr>
        </p:nvSpPr>
        <p:spPr>
          <a:xfrm>
            <a:off x="371404" y="6138455"/>
            <a:ext cx="3945871" cy="511175"/>
          </a:xfrm>
          <a:prstGeom prst="rect">
            <a:avLst/>
          </a:prstGeom>
        </p:spPr>
        <p:txBody>
          <a:bodyPr anchor="t"/>
          <a:lstStyle>
            <a:lvl1pPr>
              <a:defRPr sz="900" b="0" i="0">
                <a:solidFill>
                  <a:schemeClr val="tx1"/>
                </a:solidFill>
                <a:latin typeface="Zoram ldsLat" charset="0"/>
                <a:ea typeface="Zoram ldsLat" charset="0"/>
                <a:cs typeface="Zoram ldsLat" charset="0"/>
              </a:defRPr>
            </a:lvl1pPr>
          </a:lstStyle>
          <a:p>
            <a:r>
              <a:rPr lang="en-US">
                <a:latin typeface="Helvetica Neue" panose="02000503000000020004" pitchFamily="2" charset="0"/>
                <a:ea typeface="Helvetica Neue" panose="02000503000000020004" pitchFamily="2" charset="0"/>
                <a:cs typeface="Arial" panose="020B0604020202020204" pitchFamily="34" charset="0"/>
              </a:rPr>
              <a:t>Confidential—for headquarters use only  </a:t>
            </a:r>
          </a:p>
          <a:p>
            <a:r>
              <a:rPr lang="en-US">
                <a:latin typeface="Helvetica Neue" panose="02000503000000020004" pitchFamily="2" charset="0"/>
                <a:ea typeface="Helvetica Neue" panose="02000503000000020004" pitchFamily="2" charset="0"/>
                <a:cs typeface="Arial" panose="020B0604020202020204" pitchFamily="34" charset="0"/>
              </a:rPr>
              <a:t>© 2018 by Intellectual Reserve, Inc. All Rights Reserved. PD#88888888</a:t>
            </a:r>
          </a:p>
        </p:txBody>
      </p:sp>
      <p:sp>
        <p:nvSpPr>
          <p:cNvPr id="5" name="Footer Placeholder 4"/>
          <p:cNvSpPr>
            <a:spLocks noGrp="1"/>
          </p:cNvSpPr>
          <p:nvPr>
            <p:ph type="ftr" sz="quarter" idx="11"/>
          </p:nvPr>
        </p:nvSpPr>
        <p:spPr>
          <a:xfrm>
            <a:off x="7696200" y="6137484"/>
            <a:ext cx="4114800" cy="301756"/>
          </a:xfrm>
          <a:prstGeom prst="rect">
            <a:avLst/>
          </a:prstGeom>
        </p:spPr>
        <p:txBody>
          <a:bodyPr anchor="t"/>
          <a:lstStyle>
            <a:lvl1pPr algn="r">
              <a:defRPr sz="1400" b="0" i="0">
                <a:solidFill>
                  <a:schemeClr val="tx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Goes Here</a:t>
            </a:r>
          </a:p>
        </p:txBody>
      </p:sp>
      <p:sp>
        <p:nvSpPr>
          <p:cNvPr id="16" name="Text Placeholder 2">
            <a:extLst>
              <a:ext uri="{FF2B5EF4-FFF2-40B4-BE49-F238E27FC236}">
                <a16:creationId xmlns:a16="http://schemas.microsoft.com/office/drawing/2014/main" id="{956C1B22-7252-3A49-B729-58F8198D56B4}"/>
              </a:ext>
            </a:extLst>
          </p:cNvPr>
          <p:cNvSpPr>
            <a:spLocks noGrp="1"/>
          </p:cNvSpPr>
          <p:nvPr>
            <p:ph type="body" idx="1"/>
          </p:nvPr>
        </p:nvSpPr>
        <p:spPr>
          <a:xfrm>
            <a:off x="831850" y="2743200"/>
            <a:ext cx="10515600" cy="464239"/>
          </a:xfrm>
        </p:spPr>
        <p:txBody>
          <a:bodyPr>
            <a:noAutofit/>
          </a:bodyPr>
          <a:lstStyle>
            <a:lvl1pPr marL="0" indent="0" algn="ctr">
              <a:lnSpc>
                <a:spcPct val="100000"/>
              </a:lnSpc>
              <a:buNone/>
              <a:defRPr sz="2800" b="0" i="0">
                <a:solidFill>
                  <a:schemeClr val="bg1"/>
                </a:solidFill>
                <a:latin typeface="Helvetica Neue" panose="02000503000000020004" pitchFamily="2" charset="0"/>
                <a:ea typeface="Palatino Regular"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820899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9565" y="2669211"/>
            <a:ext cx="10456031" cy="1544983"/>
          </a:xfrm>
        </p:spPr>
        <p:txBody>
          <a:bodyPr anchor="t">
            <a:normAutofit/>
          </a:bodyPr>
          <a:lstStyle>
            <a:lvl1pPr marL="0" marR="0" indent="0" algn="l" defTabSz="914400" rtl="0" eaLnBrk="1" fontAlgn="auto" latinLnBrk="0" hangingPunct="1">
              <a:lnSpc>
                <a:spcPct val="100000"/>
              </a:lnSpc>
              <a:spcBef>
                <a:spcPct val="0"/>
              </a:spcBef>
              <a:spcAft>
                <a:spcPct val="0"/>
              </a:spcAft>
              <a:buClrTx/>
              <a:buSzTx/>
              <a:buFontTx/>
              <a:buNone/>
              <a:defRPr sz="4800" b="0" i="0" cap="all" baseline="0">
                <a:solidFill>
                  <a:schemeClr val="bg1"/>
                </a:solidFill>
              </a:defRPr>
            </a:lvl1pPr>
          </a:lstStyle>
          <a:p>
            <a:r>
              <a:rPr lang="en-US"/>
              <a:t>PRESENTATION </a:t>
            </a:r>
            <a:br>
              <a:rPr lang="en-US"/>
            </a:br>
            <a:r>
              <a:rPr lang="en-US"/>
              <a:t>TITLE HERE</a:t>
            </a:r>
          </a:p>
        </p:txBody>
      </p:sp>
      <p:sp>
        <p:nvSpPr>
          <p:cNvPr id="4" name="Date Placeholder 3"/>
          <p:cNvSpPr>
            <a:spLocks noGrp="1"/>
          </p:cNvSpPr>
          <p:nvPr>
            <p:ph type="dt" sz="half" idx="10"/>
          </p:nvPr>
        </p:nvSpPr>
        <p:spPr>
          <a:xfrm>
            <a:off x="371404" y="6138455"/>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a:latin typeface="Helvetica Neue" panose="02000503000000020004" pitchFamily="2" charset="0"/>
                <a:ea typeface="Helvetica Neue" panose="02000503000000020004" pitchFamily="2" charset="0"/>
                <a:cs typeface="Arial" panose="020B0604020202020204" pitchFamily="34" charset="0"/>
              </a:rPr>
              <a:t>Confidential—for headquarters use only  </a:t>
            </a:r>
          </a:p>
          <a:p>
            <a:r>
              <a:rPr lang="en-US">
                <a:latin typeface="Helvetica Neue" panose="02000503000000020004" pitchFamily="2" charset="0"/>
                <a:ea typeface="Helvetica Neue" panose="02000503000000020004" pitchFamily="2" charset="0"/>
                <a:cs typeface="Arial" panose="020B0604020202020204" pitchFamily="34" charset="0"/>
              </a:rPr>
              <a:t>© 2018 by Intellectual Reserve, Inc. All Rights Reserved. PD#88888888</a:t>
            </a:r>
          </a:p>
        </p:txBody>
      </p:sp>
      <p:sp>
        <p:nvSpPr>
          <p:cNvPr id="5" name="Footer Placeholder 4"/>
          <p:cNvSpPr>
            <a:spLocks noGrp="1"/>
          </p:cNvSpPr>
          <p:nvPr>
            <p:ph type="ftr" sz="quarter" idx="11"/>
          </p:nvPr>
        </p:nvSpPr>
        <p:spPr>
          <a:xfrm>
            <a:off x="7696200" y="6137484"/>
            <a:ext cx="4114800" cy="301756"/>
          </a:xfrm>
          <a:prstGeom prst="rect">
            <a:avLst/>
          </a:prstGeom>
        </p:spPr>
        <p:txBody>
          <a:bodyPr anchor="t"/>
          <a:lstStyle>
            <a:lvl1pPr algn="r">
              <a:defRPr sz="14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Goes Here</a:t>
            </a:r>
          </a:p>
        </p:txBody>
      </p:sp>
      <p:sp>
        <p:nvSpPr>
          <p:cNvPr id="10" name="Text Placeholder 2"/>
          <p:cNvSpPr>
            <a:spLocks noGrp="1"/>
          </p:cNvSpPr>
          <p:nvPr>
            <p:ph type="body" idx="1"/>
          </p:nvPr>
        </p:nvSpPr>
        <p:spPr>
          <a:xfrm>
            <a:off x="1159565" y="4500462"/>
            <a:ext cx="10515600" cy="383668"/>
          </a:xfrm>
        </p:spPr>
        <p:txBody>
          <a:bodyPr>
            <a:noAutofit/>
          </a:bodyPr>
          <a:lstStyle>
            <a:lvl1pPr marL="0" indent="0" algn="l">
              <a:lnSpc>
                <a:spcPct val="100000"/>
              </a:lnSpc>
              <a:buNone/>
              <a:defRPr sz="2800" b="0" i="0">
                <a:solidFill>
                  <a:schemeClr val="bg1"/>
                </a:solidFill>
                <a:latin typeface="Helvetica Neue" panose="02000503000000020004" pitchFamily="2" charset="0"/>
                <a:ea typeface="Palatino Regular"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1" name="Picture 10">
            <a:extLst>
              <a:ext uri="{FF2B5EF4-FFF2-40B4-BE49-F238E27FC236}">
                <a16:creationId xmlns:a16="http://schemas.microsoft.com/office/drawing/2014/main" id="{B839E317-74F8-7843-ACB8-7945F2413E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1155" y="0"/>
            <a:ext cx="12190845" cy="3180508"/>
          </a:xfrm>
          <a:prstGeom prst="rect">
            <a:avLst/>
          </a:prstGeom>
        </p:spPr>
      </p:pic>
    </p:spTree>
    <p:extLst>
      <p:ext uri="{BB962C8B-B14F-4D97-AF65-F5344CB8AC3E}">
        <p14:creationId xmlns:p14="http://schemas.microsoft.com/office/powerpoint/2010/main" val="13965403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pic>
        <p:nvPicPr>
          <p:cNvPr id="13" name="Picture 12"/>
          <p:cNvPicPr>
            <a:picLocks noChangeAspect="1"/>
          </p:cNvPicPr>
          <p:nvPr userDrawn="1"/>
        </p:nvPicPr>
        <p:blipFill>
          <a:blip r:embed="rId2">
            <a:alphaModFix amt="85000"/>
            <a:extLst>
              <a:ext uri="{28A0092B-C50C-407E-A947-70E740481C1C}">
                <a14:useLocalDpi xmlns:a14="http://schemas.microsoft.com/office/drawing/2010/main"/>
              </a:ext>
            </a:extLst>
          </a:blip>
          <a:stretch>
            <a:fillRect/>
          </a:stretch>
        </p:blipFill>
        <p:spPr>
          <a:xfrm>
            <a:off x="0" y="996950"/>
            <a:ext cx="12192000" cy="3155950"/>
          </a:xfrm>
          <a:prstGeom prst="rect">
            <a:avLst/>
          </a:prstGeom>
        </p:spPr>
      </p:pic>
      <p:sp>
        <p:nvSpPr>
          <p:cNvPr id="2" name="Title 1"/>
          <p:cNvSpPr>
            <a:spLocks noGrp="1"/>
          </p:cNvSpPr>
          <p:nvPr>
            <p:ph type="ctrTitle" hasCustomPrompt="1"/>
          </p:nvPr>
        </p:nvSpPr>
        <p:spPr>
          <a:xfrm>
            <a:off x="576404" y="3894639"/>
            <a:ext cx="11039192" cy="1873940"/>
          </a:xfrm>
        </p:spPr>
        <p:txBody>
          <a:bodyPr anchor="t">
            <a:noAutofit/>
          </a:bodyPr>
          <a:lstStyle>
            <a:lvl1pPr marL="0" marR="0" indent="0" algn="ctr" defTabSz="914400" rtl="0" eaLnBrk="1" fontAlgn="auto" latinLnBrk="0" hangingPunct="1">
              <a:lnSpc>
                <a:spcPct val="100000"/>
              </a:lnSpc>
              <a:spcBef>
                <a:spcPct val="0"/>
              </a:spcBef>
              <a:spcAft>
                <a:spcPct val="0"/>
              </a:spcAft>
              <a:buClrTx/>
              <a:buSzTx/>
              <a:buFontTx/>
              <a:buNone/>
              <a:defRPr sz="5400" b="0" i="0" baseline="0">
                <a:solidFill>
                  <a:schemeClr val="bg1"/>
                </a:solidFill>
              </a:defRPr>
            </a:lvl1pPr>
          </a:lstStyle>
          <a:p>
            <a:r>
              <a:rPr lang="en-US"/>
              <a:t>Presentation title</a:t>
            </a:r>
            <a:br>
              <a:rPr lang="en-US"/>
            </a:br>
            <a:r>
              <a:rPr lang="en-US"/>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439826" cy="1944066"/>
          </a:xfrm>
        </p:spPr>
        <p:txBody>
          <a:bodyPr>
            <a:noAutofit/>
          </a:bodyPr>
          <a:lstStyle>
            <a:lvl1pPr marL="0" indent="0">
              <a:buFontTx/>
              <a:buNone/>
              <a:defRPr sz="1400" b="0" i="0" u="none" baseline="0">
                <a:solidFill>
                  <a:schemeClr val="tx1"/>
                </a:solidFill>
              </a:defRPr>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5. DELETE THIS TEXT LAYER</a:t>
            </a:r>
            <a:endParaRPr lang="en-US"/>
          </a:p>
        </p:txBody>
      </p:sp>
    </p:spTree>
    <p:extLst>
      <p:ext uri="{BB962C8B-B14F-4D97-AF65-F5344CB8AC3E}">
        <p14:creationId xmlns:p14="http://schemas.microsoft.com/office/powerpoint/2010/main" val="17970034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1"/>
          <p:cNvSpPr>
            <a:spLocks noGrp="1"/>
          </p:cNvSpPr>
          <p:nvPr>
            <p:ph type="ctrTitle" hasCustomPrompt="1"/>
          </p:nvPr>
        </p:nvSpPr>
        <p:spPr>
          <a:xfrm>
            <a:off x="1146182" y="1330750"/>
            <a:ext cx="9826618" cy="1267307"/>
          </a:xfrm>
        </p:spPr>
        <p:txBody>
          <a:bodyPr anchor="t">
            <a:normAutofit/>
          </a:bodyPr>
          <a:lstStyle>
            <a:lvl1pPr marL="0" marR="0" indent="0" algn="l" defTabSz="914400" rtl="0" eaLnBrk="1" fontAlgn="auto" latinLnBrk="0" hangingPunct="1">
              <a:lnSpc>
                <a:spcPct val="100000"/>
              </a:lnSpc>
              <a:spcBef>
                <a:spcPct val="0"/>
              </a:spcBef>
              <a:spcAft>
                <a:spcPct val="0"/>
              </a:spcAft>
              <a:buClrTx/>
              <a:buSzTx/>
              <a:buFontTx/>
              <a:buNone/>
              <a:defRPr sz="4800" b="0" i="0" baseline="0">
                <a:solidFill>
                  <a:schemeClr val="bg1"/>
                </a:solidFill>
                <a:latin typeface="Palatino" pitchFamily="2" charset="77"/>
                <a:ea typeface="Palatino" pitchFamily="2" charset="77"/>
              </a:defRPr>
            </a:lvl1pPr>
          </a:lstStyle>
          <a:p>
            <a:r>
              <a:rPr lang="en-US"/>
              <a:t>Presentation title</a:t>
            </a:r>
            <a:br>
              <a:rPr lang="en-US"/>
            </a:br>
            <a:r>
              <a:rPr lang="en-US"/>
              <a:t>Goes Here</a:t>
            </a:r>
          </a:p>
        </p:txBody>
      </p:sp>
      <p:sp>
        <p:nvSpPr>
          <p:cNvPr id="10" name="Text Placeholder 2"/>
          <p:cNvSpPr>
            <a:spLocks noGrp="1"/>
          </p:cNvSpPr>
          <p:nvPr>
            <p:ph type="body" idx="1" hasCustomPrompt="1"/>
          </p:nvPr>
        </p:nvSpPr>
        <p:spPr>
          <a:xfrm>
            <a:off x="1152808" y="2791331"/>
            <a:ext cx="9819992" cy="383668"/>
          </a:xfrm>
        </p:spPr>
        <p:txBody>
          <a:bodyPr>
            <a:noAutofit/>
          </a:bodyPr>
          <a:lstStyle>
            <a:lvl1pPr marL="0" indent="0" algn="l">
              <a:lnSpc>
                <a:spcPct val="100000"/>
              </a:lnSpc>
              <a:buNone/>
              <a:defRPr sz="2800" b="0" i="0">
                <a:solidFill>
                  <a:schemeClr val="bg1"/>
                </a:solidFill>
                <a:latin typeface="Helvetica Neue Light" panose="02000403000000020004" pitchFamily="2" charset="0"/>
                <a:ea typeface="Helvetica Neue Light" panose="02000403000000020004" pitchFamily="2"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a:latin typeface="Helvetica Neue" panose="02000503000000020004" pitchFamily="2" charset="0"/>
                <a:ea typeface="Helvetica Neue" panose="02000503000000020004" pitchFamily="2" charset="0"/>
                <a:cs typeface="Arial" panose="020B0604020202020204" pitchFamily="34" charset="0"/>
              </a:rPr>
              <a:t>Confidential—for headquarters use only  </a:t>
            </a:r>
          </a:p>
          <a:p>
            <a:r>
              <a:rPr lang="en-US">
                <a:latin typeface="Helvetica Neue" panose="02000503000000020004" pitchFamily="2" charset="0"/>
                <a:ea typeface="Helvetica Neue" panose="02000503000000020004" pitchFamily="2" charset="0"/>
                <a:cs typeface="Arial" panose="020B0604020202020204" pitchFamily="34"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Goes Here</a:t>
            </a:r>
          </a:p>
        </p:txBody>
      </p:sp>
    </p:spTree>
    <p:extLst>
      <p:ext uri="{BB962C8B-B14F-4D97-AF65-F5344CB8AC3E}">
        <p14:creationId xmlns:p14="http://schemas.microsoft.com/office/powerpoint/2010/main" val="38696661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5400000" flipH="1" flipV="1">
            <a:off x="-1210865" y="1210865"/>
            <a:ext cx="6858000" cy="4436268"/>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a:latin typeface="Helvetica Neue" panose="02000503000000020004" pitchFamily="2" charset="0"/>
                <a:ea typeface="Helvetica Neue" panose="02000503000000020004" pitchFamily="2" charset="0"/>
                <a:cs typeface="Arial" panose="020B0604020202020204" pitchFamily="34" charset="0"/>
              </a:rPr>
              <a:t>Confidential—for headquarters use only  </a:t>
            </a:r>
          </a:p>
          <a:p>
            <a:r>
              <a:rPr lang="en-US">
                <a:latin typeface="Helvetica Neue" panose="02000503000000020004" pitchFamily="2" charset="0"/>
                <a:ea typeface="Helvetica Neue" panose="02000503000000020004" pitchFamily="2" charset="0"/>
                <a:cs typeface="Arial" panose="020B0604020202020204" pitchFamily="34"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Goes Here</a:t>
            </a:r>
          </a:p>
        </p:txBody>
      </p:sp>
      <p:sp>
        <p:nvSpPr>
          <p:cNvPr id="7" name="Text Placeholder 7"/>
          <p:cNvSpPr>
            <a:spLocks noGrp="1"/>
          </p:cNvSpPr>
          <p:nvPr>
            <p:ph type="body" sz="quarter" idx="12" hasCustomPrompt="1"/>
          </p:nvPr>
        </p:nvSpPr>
        <p:spPr>
          <a:xfrm>
            <a:off x="3660848" y="3894082"/>
            <a:ext cx="4424373" cy="1944066"/>
          </a:xfrm>
        </p:spPr>
        <p:txBody>
          <a:bodyPr>
            <a:noAutofit/>
          </a:bodyPr>
          <a:lstStyle>
            <a:lvl1pPr marL="0" indent="0">
              <a:buFontTx/>
              <a:buNone/>
              <a:defRPr sz="1400" b="0" i="0" u="none" baseline="0">
                <a:solidFill>
                  <a:schemeClr val="tx1"/>
                </a:solidFill>
              </a:defRPr>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5. DELETE THIS TEXT LAYER</a:t>
            </a:r>
            <a:endParaRPr lang="en-US"/>
          </a:p>
        </p:txBody>
      </p:sp>
      <p:sp>
        <p:nvSpPr>
          <p:cNvPr id="8" name="Title 1"/>
          <p:cNvSpPr>
            <a:spLocks noGrp="1"/>
          </p:cNvSpPr>
          <p:nvPr>
            <p:ph type="ctrTitle" hasCustomPrompt="1"/>
          </p:nvPr>
        </p:nvSpPr>
        <p:spPr>
          <a:xfrm>
            <a:off x="1146182" y="1330750"/>
            <a:ext cx="9826618" cy="1336250"/>
          </a:xfrm>
        </p:spPr>
        <p:txBody>
          <a:bodyPr anchor="t">
            <a:normAutofit/>
          </a:bodyPr>
          <a:lstStyle>
            <a:lvl1pPr marL="0" marR="0" indent="0" algn="l" defTabSz="914400" rtl="0" eaLnBrk="1" fontAlgn="auto" latinLnBrk="0" hangingPunct="1">
              <a:lnSpc>
                <a:spcPct val="100000"/>
              </a:lnSpc>
              <a:spcBef>
                <a:spcPct val="0"/>
              </a:spcBef>
              <a:spcAft>
                <a:spcPct val="0"/>
              </a:spcAft>
              <a:buClrTx/>
              <a:buSzTx/>
              <a:buFontTx/>
              <a:buNone/>
              <a:defRPr sz="4800" b="0" i="0" baseline="0">
                <a:solidFill>
                  <a:schemeClr val="bg1"/>
                </a:solidFill>
              </a:defRPr>
            </a:lvl1pPr>
          </a:lstStyle>
          <a:p>
            <a:r>
              <a:rPr lang="en-US"/>
              <a:t>Presentation title</a:t>
            </a:r>
            <a:br>
              <a:rPr lang="en-US"/>
            </a:br>
            <a:r>
              <a:rPr lang="en-US"/>
              <a:t>Goes Here</a:t>
            </a:r>
          </a:p>
        </p:txBody>
      </p:sp>
      <p:sp>
        <p:nvSpPr>
          <p:cNvPr id="12" name="Text Placeholder 2"/>
          <p:cNvSpPr>
            <a:spLocks noGrp="1"/>
          </p:cNvSpPr>
          <p:nvPr>
            <p:ph type="body" idx="1" hasCustomPrompt="1"/>
          </p:nvPr>
        </p:nvSpPr>
        <p:spPr>
          <a:xfrm>
            <a:off x="1152808" y="2805120"/>
            <a:ext cx="9819992" cy="383668"/>
          </a:xfrm>
        </p:spPr>
        <p:txBody>
          <a:bodyPr>
            <a:noAutofit/>
          </a:bodyPr>
          <a:lstStyle>
            <a:lvl1pPr marL="0" indent="0" algn="l">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42466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723900"/>
            <a:ext cx="10934700" cy="2019300"/>
          </a:xfrm>
        </p:spPr>
        <p:txBody>
          <a:bodyPr anchor="b">
            <a:normAutofit/>
          </a:bodyPr>
          <a:lstStyle>
            <a:lvl1pPr algn="l">
              <a:lnSpc>
                <a:spcPct val="100000"/>
              </a:lnSpc>
              <a:defRPr sz="4000" b="0" i="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9600" y="2889285"/>
            <a:ext cx="10934700" cy="1500187"/>
          </a:xfrm>
        </p:spPr>
        <p:txBody>
          <a:bodyPr>
            <a:normAutofit/>
          </a:bodyPr>
          <a:lstStyle>
            <a:lvl1pPr marL="0" indent="0" algn="l">
              <a:lnSpc>
                <a:spcPct val="100000"/>
              </a:lnSpc>
              <a:buNone/>
              <a:defRPr sz="2800" b="0" i="0">
                <a:solidFill>
                  <a:schemeClr val="bg1"/>
                </a:solidFill>
                <a:latin typeface="Palatino" pitchFamily="2" charset="77"/>
                <a:ea typeface="Palatino Regular" charset="0"/>
                <a:cs typeface="Palatino"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fld id="{5B06C967-C119-3A46-8999-DDAAE48B2E46}" type="slidenum">
              <a:rPr lang="en-US" smtClean="0"/>
              <a:t>‹#›</a:t>
            </a:fld>
            <a:endParaRPr lang="en-US"/>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Tree>
    <p:extLst>
      <p:ext uri="{BB962C8B-B14F-4D97-AF65-F5344CB8AC3E}">
        <p14:creationId xmlns:p14="http://schemas.microsoft.com/office/powerpoint/2010/main" val="390704322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3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fld id="{5B06C967-C119-3A46-8999-DDAAE48B2E46}" type="slidenum">
              <a:rPr lang="en-US" smtClean="0"/>
              <a:t>‹#›</a:t>
            </a:fld>
            <a:endParaRPr lang="en-US"/>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all" baseline="0">
                <a:solidFill>
                  <a:schemeClr val="bg1"/>
                </a:solidFill>
              </a:defRPr>
            </a:lvl1pPr>
          </a:lstStyle>
          <a:p>
            <a:r>
              <a:rPr lang="en-US"/>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b="0" i="0" u="none" baseline="0">
                <a:solidFill>
                  <a:schemeClr val="bg1"/>
                </a:solidFill>
              </a:defRPr>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5. DELETE THIS TEXT LAYER</a:t>
            </a:r>
            <a:endParaRPr lang="en-US"/>
          </a:p>
        </p:txBody>
      </p:sp>
    </p:spTree>
    <p:extLst>
      <p:ext uri="{BB962C8B-B14F-4D97-AF65-F5344CB8AC3E}">
        <p14:creationId xmlns:p14="http://schemas.microsoft.com/office/powerpoint/2010/main" val="25742356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B06C967-C119-3A46-8999-DDAAE48B2E46}" type="slidenum">
              <a:rPr lang="en-US" smtClean="0"/>
              <a:t>‹#›</a:t>
            </a:fld>
            <a:endParaRPr lang="en-US"/>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DEPARTMENT NAME GOES HERE | FEBRUARY 2017</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pitchFamily="2" charset="77"/>
                <a:ea typeface="Palatino Regular" charset="0"/>
                <a:cs typeface="Palatino" pitchFamily="2" charset="77"/>
              </a:defRPr>
            </a:lvl1pPr>
          </a:lstStyle>
          <a:p>
            <a:r>
              <a:rPr lang="en-US"/>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Footer Placeholder 4">
            <a:extLst>
              <a:ext uri="{FF2B5EF4-FFF2-40B4-BE49-F238E27FC236}">
                <a16:creationId xmlns:a16="http://schemas.microsoft.com/office/drawing/2014/main" id="{8A4A4571-0B08-8B43-9C70-7381C0B4C91A}"/>
              </a:ext>
            </a:extLst>
          </p:cNvPr>
          <p:cNvSpPr txBox="1"/>
          <p:nvPr userDrawn="1"/>
        </p:nvSpPr>
        <p:spPr>
          <a:xfrm>
            <a:off x="5029200" y="6508750"/>
            <a:ext cx="2438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Arial Regular" charset="0"/>
                <a:ea typeface="Arial Regular" charset="0"/>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06C967-C119-3A46-8999-DDAAE48B2E46}" type="slidenum">
              <a:rPr lang="en-US" b="0" i="0" smtClean="0">
                <a:latin typeface="Helvetica Neue" panose="02000503000000020004" pitchFamily="2" charset="0"/>
              </a:rPr>
              <a:t>‹#›</a:t>
            </a:fld>
            <a:endParaRPr lang="en-US" b="0" i="0">
              <a:latin typeface="Helvetica Neue" panose="02000503000000020004" pitchFamily="2" charset="0"/>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4">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b="0" i="0">
                <a:solidFill>
                  <a:schemeClr val="bg1"/>
                </a:solidFill>
              </a:defRPr>
            </a:lvl1pPr>
          </a:lstStyle>
          <a:p>
            <a:r>
              <a:rPr lang="en-US"/>
              <a:t>Click icon to add picture</a:t>
            </a:r>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b="0" i="0">
                <a:solidFill>
                  <a:schemeClr val="bg1"/>
                </a:solidFill>
              </a:defRPr>
            </a:lvl1pPr>
          </a:lstStyle>
          <a:p>
            <a:r>
              <a:rPr lang="en-US"/>
              <a:t>Click icon to add picture</a:t>
            </a:r>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b="0" i="0">
                <a:solidFill>
                  <a:schemeClr val="bg1"/>
                </a:solidFill>
              </a:defRPr>
            </a:lvl1pPr>
          </a:lstStyle>
          <a:p>
            <a:r>
              <a:rPr lang="en-US"/>
              <a:t>Click icon to add picture</a:t>
            </a:r>
          </a:p>
        </p:txBody>
      </p:sp>
      <p:sp>
        <p:nvSpPr>
          <p:cNvPr id="9" name="Footer Placeholder 12"/>
          <p:cNvSpPr>
            <a:spLocks noGrp="1"/>
          </p:cNvSpPr>
          <p:nvPr>
            <p:ph type="ftr" sz="quarter" idx="13"/>
          </p:nvPr>
        </p:nvSpPr>
        <p:spPr>
          <a:xfrm>
            <a:off x="4876800" y="6356350"/>
            <a:ext cx="2438400" cy="365125"/>
          </a:xfrm>
        </p:spPr>
        <p:txBody>
          <a:bodyPr/>
          <a:lstStyle>
            <a:lvl1pPr>
              <a:defRPr b="0" i="0">
                <a:solidFill>
                  <a:schemeClr val="bg1"/>
                </a:solidFill>
              </a:defRPr>
            </a:lvl1pPr>
          </a:lstStyle>
          <a:p>
            <a:fld id="{5B06C967-C119-3A46-8999-DDAAE48B2E46}" type="slidenum">
              <a:rPr lang="en-US" smtClean="0"/>
              <a:t>‹#›</a:t>
            </a:fld>
            <a:endParaRPr lang="en-US"/>
          </a:p>
        </p:txBody>
      </p:sp>
      <p:sp>
        <p:nvSpPr>
          <p:cNvPr id="11"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Tree>
    <p:extLst>
      <p:ext uri="{BB962C8B-B14F-4D97-AF65-F5344CB8AC3E}">
        <p14:creationId xmlns:p14="http://schemas.microsoft.com/office/powerpoint/2010/main" val="15492176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8540"/>
            <a:ext cx="9801640" cy="689113"/>
          </a:xfrm>
        </p:spPr>
        <p:txBody>
          <a:bodyPr anchor="t">
            <a:noAutofit/>
          </a:bodyPr>
          <a:lstStyle>
            <a:lvl1pPr algn="l">
              <a:lnSpc>
                <a:spcPct val="100000"/>
              </a:lnSpc>
              <a:defRPr sz="4400" b="0" i="0">
                <a:solidFill>
                  <a:schemeClr val="bg1"/>
                </a:solidFill>
              </a:defRPr>
            </a:lvl1pPr>
          </a:lstStyle>
          <a:p>
            <a:r>
              <a:rPr lang="en-US"/>
              <a:t>Click to edit Master title style</a:t>
            </a:r>
          </a:p>
        </p:txBody>
      </p:sp>
      <p:sp>
        <p:nvSpPr>
          <p:cNvPr id="3" name="Text Placeholder 2"/>
          <p:cNvSpPr>
            <a:spLocks noGrp="1"/>
          </p:cNvSpPr>
          <p:nvPr>
            <p:ph type="body" idx="1" hasCustomPrompt="1"/>
          </p:nvPr>
        </p:nvSpPr>
        <p:spPr>
          <a:xfrm>
            <a:off x="609600" y="4782690"/>
            <a:ext cx="9808266" cy="1500187"/>
          </a:xfrm>
        </p:spPr>
        <p:txBody>
          <a:bodyPr>
            <a:normAutofit/>
          </a:bodyPr>
          <a:lstStyle>
            <a:lvl1pPr marL="0" indent="0" algn="l">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7"/>
          <p:cNvSpPr>
            <a:spLocks noGrp="1"/>
          </p:cNvSpPr>
          <p:nvPr>
            <p:ph type="body" sz="quarter" idx="12" hasCustomPrompt="1"/>
          </p:nvPr>
        </p:nvSpPr>
        <p:spPr>
          <a:xfrm>
            <a:off x="3992153" y="1484933"/>
            <a:ext cx="4277204" cy="1944066"/>
          </a:xfrm>
        </p:spPr>
        <p:txBody>
          <a:bodyPr>
            <a:noAutofit/>
          </a:bodyPr>
          <a:lstStyle>
            <a:lvl1pPr marL="0" indent="0">
              <a:buFontTx/>
              <a:buNone/>
              <a:defRPr sz="1400" b="0" i="0" u="none" baseline="0">
                <a:solidFill>
                  <a:schemeClr val="tx1"/>
                </a:solidFill>
              </a:defRPr>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5. DELETE THIS TEXT LAYER</a:t>
            </a:r>
            <a:endParaRPr lang="en-US"/>
          </a:p>
        </p:txBody>
      </p:sp>
      <p:sp>
        <p:nvSpPr>
          <p:cNvPr id="8"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fld id="{5B06C967-C119-3A46-8999-DDAAE48B2E46}" type="slidenum">
              <a:rPr lang="en-US" smtClean="0"/>
              <a:t>‹#›</a:t>
            </a:fld>
            <a:endParaRPr lang="en-US"/>
          </a:p>
        </p:txBody>
      </p:sp>
      <p:pic>
        <p:nvPicPr>
          <p:cNvPr id="11" name="Picture 10">
            <a:extLst>
              <a:ext uri="{FF2B5EF4-FFF2-40B4-BE49-F238E27FC236}">
                <a16:creationId xmlns:a16="http://schemas.microsoft.com/office/drawing/2014/main" id="{85E824A4-1CAD-974D-9A2F-28657C29FA17}"/>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flipV="1">
            <a:off x="6544866" y="1210865"/>
            <a:ext cx="6858000" cy="4436268"/>
          </a:xfrm>
          <a:prstGeom prst="rect">
            <a:avLst/>
          </a:prstGeom>
        </p:spPr>
      </p:pic>
      <p:sp>
        <p:nvSpPr>
          <p:cNvPr id="10"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Tree>
    <p:extLst>
      <p:ext uri="{BB962C8B-B14F-4D97-AF65-F5344CB8AC3E}">
        <p14:creationId xmlns:p14="http://schemas.microsoft.com/office/powerpoint/2010/main" val="395363356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1222251" cy="769662"/>
          </a:xfrm>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494467" y="1295877"/>
            <a:ext cx="11222252" cy="4732964"/>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54564991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Sub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1222251" cy="617299"/>
          </a:xfrm>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494467" y="1943100"/>
            <a:ext cx="11222252" cy="4101239"/>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
        <p:nvSpPr>
          <p:cNvPr id="6" name="Text Placeholder 2"/>
          <p:cNvSpPr>
            <a:spLocks noGrp="1"/>
          </p:cNvSpPr>
          <p:nvPr>
            <p:ph type="body" idx="12"/>
          </p:nvPr>
        </p:nvSpPr>
        <p:spPr>
          <a:xfrm>
            <a:off x="494467" y="1171469"/>
            <a:ext cx="11222252" cy="383668"/>
          </a:xfrm>
        </p:spPr>
        <p:txBody>
          <a:bodyPr>
            <a:noAutofit/>
          </a:bodyPr>
          <a:lstStyle>
            <a:lvl1pPr marL="0" indent="0" algn="l">
              <a:lnSpc>
                <a:spcPct val="100000"/>
              </a:lnSpc>
              <a:buNone/>
              <a:defRPr sz="2800" b="0" i="0" cap="all" spc="0" baseline="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865067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 Line 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217" y="378387"/>
            <a:ext cx="11220501" cy="1424610"/>
          </a:xfrm>
        </p:spPr>
        <p:txBody>
          <a:bodyPr anchor="t"/>
          <a:lstStyle>
            <a:lvl1pPr>
              <a:lnSpc>
                <a:spcPct val="100000"/>
              </a:lnSpc>
              <a:defRPr b="0" i="0">
                <a:solidFill>
                  <a:schemeClr val="bg1"/>
                </a:solidFill>
              </a:defRPr>
            </a:lvl1pPr>
          </a:lstStyle>
          <a:p>
            <a:r>
              <a:rPr lang="en-US"/>
              <a:t>Click to edit Master title style longer title goes here</a:t>
            </a:r>
          </a:p>
        </p:txBody>
      </p:sp>
      <p:sp>
        <p:nvSpPr>
          <p:cNvPr id="3" name="Content Placeholder 2"/>
          <p:cNvSpPr>
            <a:spLocks noGrp="1"/>
          </p:cNvSpPr>
          <p:nvPr>
            <p:ph idx="1"/>
          </p:nvPr>
        </p:nvSpPr>
        <p:spPr>
          <a:xfrm>
            <a:off x="496217" y="1895762"/>
            <a:ext cx="11220502" cy="4086584"/>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369273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and Two Colum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185" y="377253"/>
            <a:ext cx="11222533" cy="769662"/>
          </a:xfrm>
        </p:spPr>
        <p:txBody>
          <a:bodyPr/>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94185" y="1281851"/>
            <a:ext cx="5472662" cy="4684995"/>
          </a:xfrm>
        </p:spPr>
        <p:txBody>
          <a:bodyPr/>
          <a:lstStyle>
            <a:lvl1pPr>
              <a:lnSpc>
                <a:spcPct val="100000"/>
              </a:lnSpc>
              <a:defRPr b="0" i="0">
                <a:solidFill>
                  <a:schemeClr val="bg1"/>
                </a:solidFill>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7754" y="1281851"/>
            <a:ext cx="5468964" cy="4684995"/>
          </a:xfrm>
        </p:spPr>
        <p:txBody>
          <a:bodyPr/>
          <a:lstStyle>
            <a:lvl1pPr>
              <a:lnSpc>
                <a:spcPct val="100000"/>
              </a:lnSpc>
              <a:defRPr b="0" i="0">
                <a:solidFill>
                  <a:schemeClr val="bg1"/>
                </a:solidFill>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1" name="Slide Number Placeholder 10"/>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12116097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570" y="378388"/>
            <a:ext cx="10187609" cy="769662"/>
          </a:xfrm>
        </p:spPr>
        <p:txBody>
          <a:bodyPr anchor="t"/>
          <a:lstStyle>
            <a:lvl1pPr>
              <a:lnSpc>
                <a:spcPct val="100000"/>
              </a:lnSpc>
              <a:defRPr b="0" i="0">
                <a:solidFill>
                  <a:schemeClr val="bg1"/>
                </a:solidFill>
              </a:defRPr>
            </a:lvl1pPr>
          </a:lstStyle>
          <a:p>
            <a:r>
              <a:rPr lang="en-US"/>
              <a:t>Click to edit Master title style</a:t>
            </a:r>
          </a:p>
        </p:txBody>
      </p:sp>
      <p:sp>
        <p:nvSpPr>
          <p:cNvPr id="13" name="Footer Placeholder 12"/>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334006459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ripture">
    <p:bg>
      <p:bgPr>
        <a:solidFill>
          <a:schemeClr val="tx2"/>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1" name="Slide Number Placeholder 10"/>
          <p:cNvSpPr>
            <a:spLocks noGrp="1"/>
          </p:cNvSpPr>
          <p:nvPr>
            <p:ph type="sldNum" sz="quarter" idx="11"/>
          </p:nvPr>
        </p:nvSpPr>
        <p:spPr/>
        <p:txBody>
          <a:bodyPr/>
          <a:lstStyle>
            <a:lvl1pPr>
              <a:defRPr b="0" i="0">
                <a:solidFill>
                  <a:schemeClr val="bg1"/>
                </a:solidFill>
              </a:defRPr>
            </a:lvl1pPr>
          </a:lstStyle>
          <a:p>
            <a:r>
              <a:rPr lang="en-US"/>
              <a:t>DEPARTMENT NAME GOES HERE | MARCH 2018</a:t>
            </a:r>
          </a:p>
        </p:txBody>
      </p:sp>
      <p:sp>
        <p:nvSpPr>
          <p:cNvPr id="7" name="Title 1"/>
          <p:cNvSpPr>
            <a:spLocks noGrp="1"/>
          </p:cNvSpPr>
          <p:nvPr>
            <p:ph type="title"/>
          </p:nvPr>
        </p:nvSpPr>
        <p:spPr>
          <a:xfrm>
            <a:off x="609600" y="457201"/>
            <a:ext cx="10934700" cy="5181600"/>
          </a:xfrm>
        </p:spPr>
        <p:txBody>
          <a:bodyPr anchor="ctr">
            <a:normAutofit/>
          </a:bodyPr>
          <a:lstStyle>
            <a:lvl1pPr marL="173038" indent="-173038">
              <a:lnSpc>
                <a:spcPct val="100000"/>
              </a:lnSpc>
              <a:defRPr sz="2800" b="0" i="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1723791" y="5793638"/>
            <a:ext cx="9820509" cy="354402"/>
          </a:xfrm>
        </p:spPr>
        <p:txBody>
          <a:bodyPr>
            <a:normAutofit/>
          </a:bodyPr>
          <a:lstStyle>
            <a:lvl1pPr algn="r">
              <a:defRPr sz="1800" b="0" i="0" spc="30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Edit Master text styles</a:t>
            </a:r>
          </a:p>
        </p:txBody>
      </p:sp>
    </p:spTree>
    <p:extLst>
      <p:ext uri="{BB962C8B-B14F-4D97-AF65-F5344CB8AC3E}">
        <p14:creationId xmlns:p14="http://schemas.microsoft.com/office/powerpoint/2010/main" val="31377936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fld id="{5B06C967-C119-3A46-8999-DDAAE48B2E46}" type="slidenum">
              <a:rPr lang="en-US" smtClean="0"/>
              <a:t>‹#›</a:t>
            </a:fld>
            <a:endParaRPr lang="en-US"/>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all" baseline="0">
                <a:solidFill>
                  <a:schemeClr val="bg1"/>
                </a:solidFill>
              </a:defRPr>
            </a:lvl1pPr>
          </a:lstStyle>
          <a:p>
            <a:r>
              <a:rPr lang="en-US"/>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3329673" cy="1944066"/>
          </a:xfrm>
        </p:spPr>
        <p:txBody>
          <a:bodyPr>
            <a:noAutofit/>
          </a:bodyPr>
          <a:lstStyle>
            <a:lvl1pPr marL="0" indent="0">
              <a:buFontTx/>
              <a:buNone/>
              <a:defRPr sz="1400" b="0" i="0" u="none" baseline="0">
                <a:solidFill>
                  <a:schemeClr val="bg1"/>
                </a:solidFill>
              </a:defRPr>
            </a:lvl1pPr>
          </a:lstStyle>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TO ADD IMAGE BACKGROUND:                                                    1. RIGHT CLICK ON SLIDE                                                       2. SELECT FORMAT BACKGROUND                                       3. SELECT “PICTURE OR TEXTURE FILL”                               4. CLICK “FILE</a:t>
            </a:r>
            <a:r>
              <a:rPr lang="mr-IN" baseline="0"/>
              <a:t>…</a:t>
            </a:r>
            <a:r>
              <a:rPr lang="en-US" baseline="0"/>
              <a:t>” UNDERNEATH “INSERT PICTURE FROM” </a:t>
            </a:r>
          </a:p>
          <a:p>
            <a:pPr marL="342900" marR="0" lvl="0" indent="-342900" algn="l" defTabSz="914400" rtl="0" eaLnBrk="1" fontAlgn="auto" latinLnBrk="0" hangingPunct="1">
              <a:lnSpc>
                <a:spcPct val="90000"/>
              </a:lnSpc>
              <a:spcBef>
                <a:spcPts val="1000"/>
              </a:spcBef>
              <a:spcAft>
                <a:spcPct val="0"/>
              </a:spcAft>
              <a:buClrTx/>
              <a:buSzTx/>
              <a:buFontTx/>
              <a:buNone/>
              <a:defRPr/>
            </a:pPr>
            <a:r>
              <a:rPr lang="en-US" baseline="0"/>
              <a:t>	 5. DELETE THIS TEXT LAYER</a:t>
            </a:r>
            <a:endParaRPr lang="en-US"/>
          </a:p>
        </p:txBody>
      </p:sp>
    </p:spTree>
    <p:extLst>
      <p:ext uri="{BB962C8B-B14F-4D97-AF65-F5344CB8AC3E}">
        <p14:creationId xmlns:p14="http://schemas.microsoft.com/office/powerpoint/2010/main" val="31161691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ripture and Image">
    <p:bg>
      <p:bgPr>
        <a:solidFill>
          <a:schemeClr val="tx2"/>
        </a:solid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09601" y="457200"/>
            <a:ext cx="4902739" cy="5329003"/>
          </a:xfrm>
        </p:spPr>
        <p:txBody>
          <a:bodyPr anchor="ctr">
            <a:normAutofit/>
          </a:bodyPr>
          <a:lstStyle>
            <a:lvl1pPr marL="173038" indent="-173038">
              <a:lnSpc>
                <a:spcPct val="100000"/>
              </a:lnSpc>
              <a:defRPr sz="2800" b="0" i="0">
                <a:solidFill>
                  <a:schemeClr val="bg1"/>
                </a:solidFill>
              </a:defRPr>
            </a:lvl1pPr>
          </a:lstStyle>
          <a:p>
            <a:r>
              <a:rPr lang="en-US"/>
              <a:t>Click to edit Master title style</a:t>
            </a:r>
          </a:p>
        </p:txBody>
      </p:sp>
      <p:sp>
        <p:nvSpPr>
          <p:cNvPr id="17" name="Text Placeholder 2"/>
          <p:cNvSpPr>
            <a:spLocks noGrp="1"/>
          </p:cNvSpPr>
          <p:nvPr>
            <p:ph type="body" idx="1"/>
          </p:nvPr>
        </p:nvSpPr>
        <p:spPr>
          <a:xfrm>
            <a:off x="519425" y="5793637"/>
            <a:ext cx="4992915" cy="322241"/>
          </a:xfrm>
        </p:spPr>
        <p:txBody>
          <a:bodyPr>
            <a:normAutofit/>
          </a:bodyPr>
          <a:lstStyle>
            <a:lvl1pPr algn="r">
              <a:defRPr sz="1800" b="0" i="0" spc="30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1"/>
          </p:nvPr>
        </p:nvSpPr>
        <p:spPr>
          <a:xfrm>
            <a:off x="3164115" y="6356350"/>
            <a:ext cx="2438400" cy="365125"/>
          </a:xfrm>
        </p:spPr>
        <p:txBody>
          <a:bodyPr/>
          <a:lstStyle>
            <a:lvl1pPr algn="r">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21645016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b="0" i="0"/>
            </a:lvl1pPr>
          </a:lstStyle>
          <a:p>
            <a:r>
              <a:rPr lang="en-US"/>
              <a:t>Click to edit Master title style</a:t>
            </a:r>
          </a:p>
        </p:txBody>
      </p:sp>
      <p:sp>
        <p:nvSpPr>
          <p:cNvPr id="3" name="Content Placeholder 2"/>
          <p:cNvSpPr>
            <a:spLocks noGrp="1"/>
          </p:cNvSpPr>
          <p:nvPr>
            <p:ph idx="1"/>
          </p:nvPr>
        </p:nvSpPr>
        <p:spPr>
          <a:xfrm>
            <a:off x="499763" y="1216924"/>
            <a:ext cx="10187610" cy="4351338"/>
          </a:xfrm>
        </p:spPr>
        <p:txBody>
          <a:bodyPr/>
          <a:lstStyle>
            <a:lvl1pPr>
              <a:lnSpc>
                <a:spcPct val="100000"/>
              </a:lnSpc>
              <a:defRPr b="0" i="0">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b="0" i="0"/>
            </a:lvl2pPr>
            <a:lvl3pPr>
              <a:lnSpc>
                <a:spcPct val="100000"/>
              </a:lnSpc>
              <a:defRPr b="0" i="0"/>
            </a:lvl3pPr>
            <a:lvl4pPr>
              <a:lnSpc>
                <a:spcPct val="100000"/>
              </a:lnSpc>
              <a:defRPr b="0" i="0"/>
            </a:lvl4pPr>
            <a:lvl5pPr>
              <a:lnSpc>
                <a:spcPct val="100000"/>
              </a:lnSpc>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p>
            <a:r>
              <a:rPr lang="en-US"/>
              <a:t>DEPARTMENT NAME GOES HERE | FEBRUARY 2017</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Scriptur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b="0" i="0">
                <a:solidFill>
                  <a:schemeClr val="bg1"/>
                </a:solidFill>
              </a:defRPr>
            </a:lvl1pPr>
          </a:lstStyle>
          <a:p>
            <a:r>
              <a:rPr lang="en-US"/>
              <a:t>Click icon to add picture</a:t>
            </a:r>
          </a:p>
        </p:txBody>
      </p:sp>
      <p:sp>
        <p:nvSpPr>
          <p:cNvPr id="5" name="Title 1"/>
          <p:cNvSpPr>
            <a:spLocks noGrp="1"/>
          </p:cNvSpPr>
          <p:nvPr>
            <p:ph type="title"/>
          </p:nvPr>
        </p:nvSpPr>
        <p:spPr>
          <a:xfrm>
            <a:off x="6712085" y="639337"/>
            <a:ext cx="4832215" cy="5146866"/>
          </a:xfrm>
        </p:spPr>
        <p:txBody>
          <a:bodyPr anchor="ctr">
            <a:normAutofit/>
          </a:bodyPr>
          <a:lstStyle>
            <a:lvl1pPr marL="173038" indent="-173038">
              <a:lnSpc>
                <a:spcPct val="100000"/>
              </a:lnSpc>
              <a:defRPr sz="2800" b="0" i="0">
                <a:solidFill>
                  <a:schemeClr val="bg1"/>
                </a:solidFill>
              </a:defRPr>
            </a:lvl1pPr>
          </a:lstStyle>
          <a:p>
            <a:r>
              <a:rPr lang="en-US"/>
              <a:t>Click to edit Master title style</a:t>
            </a:r>
          </a:p>
        </p:txBody>
      </p:sp>
      <p:sp>
        <p:nvSpPr>
          <p:cNvPr id="6" name="Text Placeholder 2"/>
          <p:cNvSpPr>
            <a:spLocks noGrp="1"/>
          </p:cNvSpPr>
          <p:nvPr>
            <p:ph type="body" idx="1"/>
          </p:nvPr>
        </p:nvSpPr>
        <p:spPr>
          <a:xfrm>
            <a:off x="6712085" y="5793637"/>
            <a:ext cx="4832215" cy="322241"/>
          </a:xfrm>
        </p:spPr>
        <p:txBody>
          <a:bodyPr>
            <a:normAutofit/>
          </a:bodyPr>
          <a:lstStyle>
            <a:lvl1pPr algn="r">
              <a:defRPr sz="1800" b="0" i="0" spc="30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263766614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mall Image and Quot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b="0" i="0">
                <a:solidFill>
                  <a:schemeClr val="bg1"/>
                </a:solidFill>
              </a:defRPr>
            </a:lvl1pPr>
          </a:lstStyle>
          <a:p>
            <a:r>
              <a:rPr lang="en-US"/>
              <a:t>Click icon to add picture</a:t>
            </a:r>
          </a:p>
        </p:txBody>
      </p:sp>
      <p:sp>
        <p:nvSpPr>
          <p:cNvPr id="5" name="Title 1"/>
          <p:cNvSpPr>
            <a:spLocks noGrp="1"/>
          </p:cNvSpPr>
          <p:nvPr>
            <p:ph type="title"/>
          </p:nvPr>
        </p:nvSpPr>
        <p:spPr>
          <a:xfrm>
            <a:off x="3057351" y="1219199"/>
            <a:ext cx="8486950" cy="4567003"/>
          </a:xfrm>
        </p:spPr>
        <p:txBody>
          <a:bodyPr anchor="ctr">
            <a:normAutofit/>
          </a:bodyPr>
          <a:lstStyle>
            <a:lvl1pPr marL="173038" indent="-173038">
              <a:lnSpc>
                <a:spcPct val="100000"/>
              </a:lnSpc>
              <a:defRPr sz="2800" b="0" i="0">
                <a:solidFill>
                  <a:schemeClr val="bg1"/>
                </a:solidFill>
              </a:defRPr>
            </a:lvl1pPr>
          </a:lstStyle>
          <a:p>
            <a:r>
              <a:rPr lang="en-US"/>
              <a:t>Click to edit Master title style</a:t>
            </a:r>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9" name="Footer Placeholder 12"/>
          <p:cNvSpPr>
            <a:spLocks noGrp="1"/>
          </p:cNvSpPr>
          <p:nvPr>
            <p:ph type="ftr" sz="quarter" idx="13"/>
          </p:nvPr>
        </p:nvSpPr>
        <p:spPr>
          <a:xfrm>
            <a:off x="4876800" y="6356350"/>
            <a:ext cx="2438400" cy="365125"/>
          </a:xfrm>
        </p:spPr>
        <p:txBody>
          <a:bodyPr/>
          <a:lstStyle>
            <a:lvl1pPr>
              <a:defRPr b="0" i="0">
                <a:solidFill>
                  <a:schemeClr val="bg1"/>
                </a:solidFill>
              </a:defRPr>
            </a:lvl1pPr>
          </a:lstStyle>
          <a:p>
            <a:fld id="{5B06C967-C119-3A46-8999-DDAAE48B2E46}" type="slidenum">
              <a:rPr lang="en-US" smtClean="0"/>
              <a:t>‹#›</a:t>
            </a:fld>
            <a:endParaRPr lang="en-US"/>
          </a:p>
        </p:txBody>
      </p:sp>
      <p:sp>
        <p:nvSpPr>
          <p:cNvPr id="10" name="Slide Number Placeholder 13"/>
          <p:cNvSpPr>
            <a:spLocks noGrp="1"/>
          </p:cNvSpPr>
          <p:nvPr>
            <p:ph type="sldNum" sz="quarter" idx="11"/>
          </p:nvPr>
        </p:nvSpPr>
        <p:spPr>
          <a:xfrm>
            <a:off x="7315200" y="6356350"/>
            <a:ext cx="4038600" cy="365125"/>
          </a:xfrm>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86926981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505789" y="1954380"/>
            <a:ext cx="5082211" cy="4165929"/>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0"/>
          </p:nvPr>
        </p:nvSpPr>
        <p:spPr>
          <a:xfrm>
            <a:off x="6096000" y="0"/>
            <a:ext cx="6096000" cy="6858000"/>
          </a:xfrm>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1"/>
          </p:nvPr>
        </p:nvSpPr>
        <p:spPr>
          <a:xfrm>
            <a:off x="3164115" y="6356350"/>
            <a:ext cx="2438400" cy="365125"/>
          </a:xfrm>
        </p:spPr>
        <p:txBody>
          <a:bodyPr/>
          <a:lstStyle>
            <a:lvl1pPr algn="r">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36819103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83829" y="457200"/>
            <a:ext cx="4860471" cy="1477616"/>
          </a:xfrm>
          <a:noFill/>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6683828" y="2027582"/>
            <a:ext cx="4860471" cy="4103947"/>
          </a:xfrm>
          <a:noFill/>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0"/>
          </p:nvPr>
        </p:nvSpPr>
        <p:spPr>
          <a:xfrm>
            <a:off x="0" y="0"/>
            <a:ext cx="6096000" cy="6858000"/>
          </a:xfrm>
          <a:noFill/>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1"/>
          </p:nvPr>
        </p:nvSpPr>
        <p:spPr>
          <a:xfrm>
            <a:off x="6662057" y="6356350"/>
            <a:ext cx="2438400" cy="365125"/>
          </a:xfrm>
          <a:noFill/>
        </p:spPr>
        <p:txBody>
          <a:bodyPr/>
          <a:lstStyle>
            <a:lvl1pPr algn="l">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5842932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2 Imag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505789" y="1954380"/>
            <a:ext cx="5082211" cy="4165929"/>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1"/>
          </p:nvPr>
        </p:nvSpPr>
        <p:spPr>
          <a:xfrm>
            <a:off x="3164115" y="6356350"/>
            <a:ext cx="2438400" cy="365125"/>
          </a:xfrm>
        </p:spPr>
        <p:txBody>
          <a:bodyPr/>
          <a:lstStyle>
            <a:lvl1pPr algn="r">
              <a:defRPr b="0" i="0">
                <a:solidFill>
                  <a:schemeClr val="bg1"/>
                </a:solidFill>
              </a:defRPr>
            </a:lvl1pPr>
          </a:lstStyle>
          <a:p>
            <a:fld id="{5B06C967-C119-3A46-8999-DDAAE48B2E46}" type="slidenum">
              <a:rPr lang="en-US" smtClean="0"/>
              <a:t>‹#›</a:t>
            </a:fld>
            <a:endParaRPr lang="en-US"/>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b="0" i="0">
                <a:solidFill>
                  <a:schemeClr val="bg1"/>
                </a:solidFill>
              </a:defRPr>
            </a:lvl1pPr>
          </a:lstStyle>
          <a:p>
            <a:r>
              <a:rPr lang="en-US"/>
              <a:t>Click icon to add picture</a:t>
            </a:r>
          </a:p>
        </p:txBody>
      </p:sp>
    </p:spTree>
    <p:extLst>
      <p:ext uri="{BB962C8B-B14F-4D97-AF65-F5344CB8AC3E}">
        <p14:creationId xmlns:p14="http://schemas.microsoft.com/office/powerpoint/2010/main" val="37759173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3 Image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b="0" i="0">
                <a:solidFill>
                  <a:schemeClr val="bg1"/>
                </a:solidFill>
              </a:defRPr>
            </a:lvl1pPr>
          </a:lstStyle>
          <a:p>
            <a:r>
              <a:rPr lang="en-US"/>
              <a:t>Click to edit Master title style</a:t>
            </a:r>
          </a:p>
        </p:txBody>
      </p:sp>
      <p:sp>
        <p:nvSpPr>
          <p:cNvPr id="3" name="Content Placeholder 2"/>
          <p:cNvSpPr>
            <a:spLocks noGrp="1"/>
          </p:cNvSpPr>
          <p:nvPr>
            <p:ph idx="1"/>
          </p:nvPr>
        </p:nvSpPr>
        <p:spPr>
          <a:xfrm>
            <a:off x="505789" y="1954380"/>
            <a:ext cx="5082211" cy="4165929"/>
          </a:xfrm>
        </p:spPr>
        <p:txBody>
          <a:bodyPr/>
          <a:lstStyle>
            <a:lvl1pPr>
              <a:lnSpc>
                <a:spcPct val="100000"/>
              </a:lnSpc>
              <a:defRPr b="0" i="0">
                <a:solidFill>
                  <a:schemeClr val="bg1"/>
                </a:solidFill>
                <a:latin typeface="Palatino" pitchFamily="2" charset="77"/>
                <a:ea typeface="Palatino Regular" charset="0"/>
                <a:cs typeface="Palatino" pitchFamily="2" charset="77"/>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1"/>
          </p:nvPr>
        </p:nvSpPr>
        <p:spPr>
          <a:xfrm>
            <a:off x="3164115" y="6356350"/>
            <a:ext cx="2438400" cy="365125"/>
          </a:xfrm>
        </p:spPr>
        <p:txBody>
          <a:bodyPr/>
          <a:lstStyle>
            <a:lvl1pPr algn="r">
              <a:defRPr b="0" i="0">
                <a:solidFill>
                  <a:schemeClr val="bg1"/>
                </a:solidFill>
              </a:defRPr>
            </a:lvl1pPr>
          </a:lstStyle>
          <a:p>
            <a:fld id="{5B06C967-C119-3A46-8999-DDAAE48B2E46}" type="slidenum">
              <a:rPr lang="en-US" smtClean="0"/>
              <a:t>‹#›</a:t>
            </a:fld>
            <a:endParaRPr lang="en-US"/>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b="0" i="0">
                <a:solidFill>
                  <a:schemeClr val="bg1"/>
                </a:solidFill>
              </a:defRPr>
            </a:lvl1pPr>
          </a:lstStyle>
          <a:p>
            <a:r>
              <a:rPr lang="en-US"/>
              <a:t>Click icon to add picture</a:t>
            </a:r>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b="0" i="0">
                <a:solidFill>
                  <a:schemeClr val="bg1"/>
                </a:solidFill>
              </a:defRPr>
            </a:lvl1pPr>
          </a:lstStyle>
          <a:p>
            <a:r>
              <a:rPr lang="en-US"/>
              <a:t>Click icon to add picture</a:t>
            </a:r>
          </a:p>
        </p:txBody>
      </p:sp>
    </p:spTree>
    <p:extLst>
      <p:ext uri="{BB962C8B-B14F-4D97-AF65-F5344CB8AC3E}">
        <p14:creationId xmlns:p14="http://schemas.microsoft.com/office/powerpoint/2010/main" val="340919661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tx2"/>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b="0" i="0">
                <a:solidFill>
                  <a:schemeClr val="bg1"/>
                </a:solidFill>
              </a:defRPr>
            </a:lvl1pPr>
          </a:lstStyle>
          <a:p>
            <a:r>
              <a:rPr lang="en-US"/>
              <a:t>Click icon to add picture</a:t>
            </a:r>
          </a:p>
        </p:txBody>
      </p:sp>
      <p:sp>
        <p:nvSpPr>
          <p:cNvPr id="4" name="Footer Placeholder 9"/>
          <p:cNvSpPr>
            <a:spLocks noGrp="1"/>
          </p:cNvSpPr>
          <p:nvPr>
            <p:ph type="ftr" sz="quarter" idx="11"/>
          </p:nvPr>
        </p:nvSpPr>
        <p:spPr>
          <a:xfrm>
            <a:off x="4876800" y="6356350"/>
            <a:ext cx="2438400" cy="365125"/>
          </a:xfrm>
        </p:spPr>
        <p:txBody>
          <a:bodyPr/>
          <a:lstStyle>
            <a:lvl1pPr>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6174427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Collage">
    <p:bg>
      <p:bgPr>
        <a:solidFill>
          <a:schemeClr val="tx2"/>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b="0" i="0">
                <a:solidFill>
                  <a:schemeClr val="bg1"/>
                </a:solidFill>
              </a:defRPr>
            </a:lvl1pPr>
          </a:lstStyle>
          <a:p>
            <a:r>
              <a:rPr lang="en-US"/>
              <a:t>Click icon to add picture</a:t>
            </a:r>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b="0" i="0">
                <a:solidFill>
                  <a:schemeClr val="bg1"/>
                </a:solidFill>
              </a:defRPr>
            </a:lvl1pPr>
          </a:lstStyle>
          <a:p>
            <a:r>
              <a:rPr lang="en-US"/>
              <a:t>Click icon to add picture</a:t>
            </a:r>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b="0" i="0">
                <a:solidFill>
                  <a:schemeClr val="bg1"/>
                </a:solidFill>
              </a:defRPr>
            </a:lvl1pPr>
          </a:lstStyle>
          <a:p>
            <a:r>
              <a:rPr lang="en-US"/>
              <a:t>Click icon to add picture</a:t>
            </a:r>
          </a:p>
        </p:txBody>
      </p:sp>
      <p:sp>
        <p:nvSpPr>
          <p:cNvPr id="5" name="Footer Placeholder 9"/>
          <p:cNvSpPr>
            <a:spLocks noGrp="1"/>
          </p:cNvSpPr>
          <p:nvPr>
            <p:ph type="ftr" sz="quarter" idx="13"/>
          </p:nvPr>
        </p:nvSpPr>
        <p:spPr>
          <a:xfrm>
            <a:off x="3164115" y="6356350"/>
            <a:ext cx="2438400" cy="365125"/>
          </a:xfrm>
        </p:spPr>
        <p:txBody>
          <a:bodyPr/>
          <a:lstStyle>
            <a:lvl1pPr algn="r">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385934179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2"/>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lvl1pPr>
              <a:defRPr b="0" i="0">
                <a:solidFill>
                  <a:schemeClr val="bg1"/>
                </a:solidFill>
              </a:defRPr>
            </a:lvl1pPr>
          </a:lstStyle>
          <a:p>
            <a:r>
              <a:rPr lang="en-US"/>
              <a:t>Click icon to add media</a:t>
            </a:r>
          </a:p>
        </p:txBody>
      </p:sp>
      <p:sp>
        <p:nvSpPr>
          <p:cNvPr id="3" name="Footer Placeholder 9"/>
          <p:cNvSpPr>
            <a:spLocks noGrp="1"/>
          </p:cNvSpPr>
          <p:nvPr>
            <p:ph type="ftr" sz="quarter" idx="11"/>
          </p:nvPr>
        </p:nvSpPr>
        <p:spPr>
          <a:xfrm>
            <a:off x="4876800" y="6356350"/>
            <a:ext cx="2438400" cy="365125"/>
          </a:xfrm>
        </p:spPr>
        <p:txBody>
          <a:bodyPr/>
          <a:lstStyle>
            <a:lvl1pPr>
              <a:defRPr b="0" i="0">
                <a:solidFill>
                  <a:schemeClr val="bg1"/>
                </a:solidFill>
              </a:defRPr>
            </a:lvl1pPr>
          </a:lstStyle>
          <a:p>
            <a:fld id="{5B06C967-C119-3A46-8999-DDAAE48B2E46}" type="slidenum">
              <a:rPr lang="en-US" smtClean="0"/>
              <a:t>‹#›</a:t>
            </a:fld>
            <a:endParaRPr lang="en-US"/>
          </a:p>
        </p:txBody>
      </p:sp>
    </p:spTree>
    <p:extLst>
      <p:ext uri="{BB962C8B-B14F-4D97-AF65-F5344CB8AC3E}">
        <p14:creationId xmlns:p14="http://schemas.microsoft.com/office/powerpoint/2010/main" val="282643855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tx2"/>
        </a:solidFill>
        <a:effectLst/>
      </p:bgPr>
    </p:bg>
    <p:spTree>
      <p:nvGrpSpPr>
        <p:cNvPr id="1" name=""/>
        <p:cNvGrpSpPr/>
        <p:nvPr/>
      </p:nvGrpSpPr>
      <p:grpSpPr>
        <a:xfrm>
          <a:off x="0" y="0"/>
          <a:ext cx="0" cy="0"/>
          <a:chOff x="0" y="0"/>
          <a:chExt cx="0" cy="0"/>
        </a:xfrm>
      </p:grpSpPr>
      <p:sp>
        <p:nvSpPr>
          <p:cNvPr id="9" name="Footer Placeholder 12"/>
          <p:cNvSpPr>
            <a:spLocks noGrp="1"/>
          </p:cNvSpPr>
          <p:nvPr>
            <p:ph type="ftr" sz="quarter" idx="13"/>
          </p:nvPr>
        </p:nvSpPr>
        <p:spPr>
          <a:xfrm>
            <a:off x="4876800" y="6356350"/>
            <a:ext cx="2438400" cy="365125"/>
          </a:xfrm>
        </p:spPr>
        <p:txBody>
          <a:bodyPr/>
          <a:lstStyle>
            <a:lvl1pPr>
              <a:defRPr b="0" i="0">
                <a:solidFill>
                  <a:schemeClr val="bg1"/>
                </a:solidFill>
              </a:defRPr>
            </a:lvl1pPr>
          </a:lstStyle>
          <a:p>
            <a:fld id="{5B06C967-C119-3A46-8999-DDAAE48B2E46}" type="slidenum">
              <a:rPr lang="en-US" smtClean="0"/>
              <a:t>‹#›</a:t>
            </a:fld>
            <a:endParaRPr lang="en-US"/>
          </a:p>
        </p:txBody>
      </p:sp>
      <p:sp>
        <p:nvSpPr>
          <p:cNvPr id="10" name="Slide Number Placeholder 13"/>
          <p:cNvSpPr>
            <a:spLocks noGrp="1"/>
          </p:cNvSpPr>
          <p:nvPr>
            <p:ph type="sldNum" sz="quarter" idx="11"/>
          </p:nvPr>
        </p:nvSpPr>
        <p:spPr>
          <a:xfrm>
            <a:off x="7315200" y="6356350"/>
            <a:ext cx="4038600" cy="365125"/>
          </a:xfrm>
        </p:spPr>
        <p:txBody>
          <a:bodyPr/>
          <a:lstStyle>
            <a:lvl1pPr>
              <a:defRPr b="0" i="0">
                <a:solidFill>
                  <a:schemeClr val="bg1"/>
                </a:solidFill>
              </a:defRPr>
            </a:lvl1pPr>
          </a:lstStyle>
          <a:p>
            <a:r>
              <a:rPr lang="en-US"/>
              <a:t>DEPARTMENT NAME GOES HERE | MARCH 2018</a:t>
            </a:r>
          </a:p>
        </p:txBody>
      </p:sp>
    </p:spTree>
    <p:extLst>
      <p:ext uri="{BB962C8B-B14F-4D97-AF65-F5344CB8AC3E}">
        <p14:creationId xmlns:p14="http://schemas.microsoft.com/office/powerpoint/2010/main" val="23233192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b="0" i="0">
                <a:solidFill>
                  <a:schemeClr val="bg1"/>
                </a:solidFill>
              </a:defRPr>
            </a:lvl1pPr>
          </a:lstStyle>
          <a:p>
            <a:r>
              <a:rPr lang="en-US"/>
              <a:t>Click to edit Master title style</a:t>
            </a:r>
          </a:p>
        </p:txBody>
      </p:sp>
      <p:sp>
        <p:nvSpPr>
          <p:cNvPr id="7" name="Content Placeholder 2"/>
          <p:cNvSpPr>
            <a:spLocks noGrp="1"/>
          </p:cNvSpPr>
          <p:nvPr>
            <p:ph idx="1"/>
          </p:nvPr>
        </p:nvSpPr>
        <p:spPr>
          <a:xfrm>
            <a:off x="499762" y="1216924"/>
            <a:ext cx="11044537" cy="4351338"/>
          </a:xfrm>
        </p:spPr>
        <p:txBody>
          <a:bodyPr/>
          <a:lstStyle>
            <a:lvl1pPr>
              <a:lnSpc>
                <a:spcPct val="100000"/>
              </a:lnSpc>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device&#10;&#10;Description automatically generated">
            <a:extLst>
              <a:ext uri="{FF2B5EF4-FFF2-40B4-BE49-F238E27FC236}">
                <a16:creationId xmlns:a16="http://schemas.microsoft.com/office/drawing/2014/main" id="{82CCC591-9A50-5E4C-88FE-5F0CC06330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92931" y="323058"/>
            <a:ext cx="2637688" cy="2645633"/>
          </a:xfrm>
          <a:prstGeom prst="rect">
            <a:avLst/>
          </a:prstGeom>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14714" y="6152109"/>
            <a:ext cx="3762568" cy="261610"/>
          </a:xfrm>
          <a:prstGeom prst="rect">
            <a:avLst/>
          </a:prstGeom>
        </p:spPr>
        <p:txBody>
          <a:bodyPr wrap="none">
            <a:spAutoFit/>
          </a:bodyPr>
          <a:lstStyle/>
          <a:p>
            <a:pPr algn="ctr"/>
            <a:r>
              <a:rPr lang="en-US" sz="1100" b="0" i="0">
                <a:solidFill>
                  <a:schemeClr val="bg1">
                    <a:alpha val="20000"/>
                  </a:schemeClr>
                </a:solidFill>
                <a:latin typeface="Helvetica Neue" panose="02000503000000020004" pitchFamily="2" charset="0"/>
                <a:ea typeface="Helvetica Neue" panose="02000503000000020004" pitchFamily="2" charset="0"/>
                <a:cs typeface="Arial" panose="020B0604020202020204" pitchFamily="34" charset="0"/>
              </a:rPr>
              <a:t> © 2020 by Intellectual Reserve, Inc. All rights reserved.</a:t>
            </a:r>
          </a:p>
        </p:txBody>
      </p:sp>
    </p:spTree>
    <p:extLst>
      <p:ext uri="{BB962C8B-B14F-4D97-AF65-F5344CB8AC3E}">
        <p14:creationId xmlns:p14="http://schemas.microsoft.com/office/powerpoint/2010/main" val="285534472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b="0" i="0">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b="0" i="0">
                <a:solidFill>
                  <a:schemeClr val="bg1"/>
                </a:solidFill>
              </a:defRPr>
            </a:lvl1pPr>
          </a:lstStyle>
          <a:p>
            <a:r>
              <a:rPr lang="en-US"/>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b="0" i="0">
                <a:solidFill>
                  <a:schemeClr val="bg1"/>
                </a:solidFill>
              </a:defRPr>
            </a:lvl1pPr>
          </a:lstStyle>
          <a:p>
            <a:r>
              <a:rPr lang="en-US"/>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7508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t>‹#›</a:t>
            </a:fld>
            <a:endParaRPr lang="en-US"/>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b="0" i="0">
                <a:solidFill>
                  <a:schemeClr val="bg1"/>
                </a:solidFill>
              </a:defRPr>
            </a:lvl1pPr>
          </a:lstStyle>
          <a:p>
            <a:r>
              <a:rPr lang="en-US"/>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213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defRPr sz="2800" b="0" i="0">
                <a:solidFill>
                  <a:schemeClr val="tx1"/>
                </a:solidFill>
              </a:defRPr>
            </a:lvl1pPr>
          </a:lstStyle>
          <a:p>
            <a:r>
              <a:rPr lang="en-US"/>
              <a:t>Click to edit Master title style</a:t>
            </a:r>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Helvetica Neue" panose="02000503000000020004" pitchFamily="2" charset="0"/>
                <a:ea typeface="Helvetica Neue" panose="02000503000000020004" pitchFamily="2" charset="0"/>
                <a:cs typeface="Helvetica Neue" panose="02000503000000020004" pitchFamily="2"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Click to 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b="0" i="0"/>
            </a:lvl1pPr>
          </a:lstStyle>
          <a:p>
            <a:r>
              <a:rPr lang="en-US"/>
              <a:t>Click icon to add picture</a:t>
            </a:r>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b="0" i="0"/>
            </a:lvl1pPr>
          </a:lstStyle>
          <a:p>
            <a:r>
              <a:rPr lang="en-US"/>
              <a:t>Click icon to add picture</a:t>
            </a:r>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defRPr sz="2800" b="0" i="0">
                <a:solidFill>
                  <a:schemeClr val="tx1"/>
                </a:solidFill>
              </a:defRPr>
            </a:lvl1pPr>
          </a:lstStyle>
          <a:p>
            <a:r>
              <a:rPr lang="en-US"/>
              <a:t>Click to edit Master title style</a:t>
            </a:r>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Helvetica Neue" panose="02000503000000020004" pitchFamily="2" charset="0"/>
                <a:ea typeface="Helvetica Neue" panose="02000503000000020004" pitchFamily="2" charset="0"/>
                <a:cs typeface="Helvetica Neue" panose="02000503000000020004" pitchFamily="2"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Click to 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Image and Scripture">
    <p:bg>
      <p:bgPr>
        <a:solidFill>
          <a:schemeClr val="accent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b="0" i="0"/>
            </a:lvl1pPr>
          </a:lstStyle>
          <a:p>
            <a:r>
              <a:rPr lang="en-US"/>
              <a:t>Click icon to add picture</a:t>
            </a:r>
          </a:p>
        </p:txBody>
      </p:sp>
      <p:sp>
        <p:nvSpPr>
          <p:cNvPr id="5" name="Title 1"/>
          <p:cNvSpPr>
            <a:spLocks noGrp="1"/>
          </p:cNvSpPr>
          <p:nvPr>
            <p:ph type="title"/>
          </p:nvPr>
        </p:nvSpPr>
        <p:spPr>
          <a:xfrm>
            <a:off x="6662057" y="1415143"/>
            <a:ext cx="4882243" cy="4371060"/>
          </a:xfrm>
        </p:spPr>
        <p:txBody>
          <a:bodyPr anchor="ctr">
            <a:normAutofit/>
          </a:bodyPr>
          <a:lstStyle>
            <a:lvl1pPr marL="114300" indent="-114300">
              <a:lnSpc>
                <a:spcPct val="100000"/>
              </a:lnSpc>
              <a:defRPr sz="2800" b="0" i="0">
                <a:solidFill>
                  <a:schemeClr val="bg1"/>
                </a:solidFill>
              </a:defRPr>
            </a:lvl1pPr>
          </a:lstStyle>
          <a:p>
            <a:r>
              <a:rPr lang="en-US"/>
              <a:t>Click to edit Master title style</a:t>
            </a:r>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228600" marR="0" lvl="0" indent="-228600" algn="r" defTabSz="914400" rtl="0" eaLnBrk="1" fontAlgn="auto" latinLnBrk="0" hangingPunct="1">
              <a:lnSpc>
                <a:spcPct val="90000"/>
              </a:lnSpc>
              <a:spcBef>
                <a:spcPts val="1000"/>
              </a:spcBef>
              <a:spcAft>
                <a:spcPct val="0"/>
              </a:spcAft>
              <a:buClrTx/>
              <a:buSzTx/>
              <a:buFont typeface="Arial"/>
              <a:buNone/>
              <a:defRPr/>
            </a:pPr>
            <a:r>
              <a:rPr lang="en-US"/>
              <a:t>Click to 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t>‹#›</a:t>
            </a:fld>
            <a:endParaRPr lang="en-US"/>
          </a:p>
        </p:txBody>
      </p:sp>
      <p:sp>
        <p:nvSpPr>
          <p:cNvPr id="8" name="Footer Placeholder 12">
            <a:extLst>
              <a:ext uri="{FF2B5EF4-FFF2-40B4-BE49-F238E27FC236}">
                <a16:creationId xmlns:a16="http://schemas.microsoft.com/office/drawing/2014/main" id="{702A6597-F0B9-424E-8A94-62F48C2AE52D}"/>
              </a:ext>
            </a:extLst>
          </p:cNvPr>
          <p:cNvSpPr txBox="1"/>
          <p:nvPr userDrawn="1"/>
        </p:nvSpPr>
        <p:spPr>
          <a:xfrm>
            <a:off x="4876800" y="6356350"/>
            <a:ext cx="2438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Arial Regular" charset="0"/>
                <a:ea typeface="Arial Regular" charset="0"/>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06C967-C119-3A46-8999-DDAAE48B2E46}" type="slidenum">
              <a:rPr lang="en-US" b="0" i="0" smtClean="0">
                <a:latin typeface="Helvetica Neue" panose="02000503000000020004" pitchFamily="2" charset="0"/>
              </a:rPr>
              <a:t>‹#›</a:t>
            </a:fld>
            <a:endParaRPr lang="en-US" b="0" i="0">
              <a:latin typeface="Helvetica Neue" panose="02000503000000020004" pitchFamily="2" charset="0"/>
            </a:endParaRPr>
          </a:p>
        </p:txBody>
      </p:sp>
    </p:spTree>
    <p:extLst>
      <p:ext uri="{BB962C8B-B14F-4D97-AF65-F5344CB8AC3E}">
        <p14:creationId xmlns:p14="http://schemas.microsoft.com/office/powerpoint/2010/main" val="14347108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b="0" i="0"/>
            </a:lvl1pPr>
          </a:lstStyle>
          <a:p>
            <a:r>
              <a:rPr lang="en-US"/>
              <a:t>Click icon to add picture</a:t>
            </a:r>
          </a:p>
        </p:txBody>
      </p:sp>
      <p:sp>
        <p:nvSpPr>
          <p:cNvPr id="5" name="Title 1"/>
          <p:cNvSpPr>
            <a:spLocks noGrp="1"/>
          </p:cNvSpPr>
          <p:nvPr>
            <p:ph type="title"/>
          </p:nvPr>
        </p:nvSpPr>
        <p:spPr>
          <a:xfrm>
            <a:off x="505790" y="383997"/>
            <a:ext cx="5082209" cy="1477616"/>
          </a:xfrm>
        </p:spPr>
        <p:txBody>
          <a:bodyPr anchor="t"/>
          <a:lstStyle>
            <a:lvl1pPr>
              <a:lnSpc>
                <a:spcPct val="100000"/>
              </a:lnSpc>
              <a:defRPr b="0" i="0">
                <a:solidFill>
                  <a:schemeClr val="bg1"/>
                </a:solidFill>
              </a:defRPr>
            </a:lvl1pPr>
          </a:lstStyle>
          <a:p>
            <a:r>
              <a:rPr lang="en-US"/>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lnSpc>
                <a:spcPct val="100000"/>
              </a:lnSpc>
              <a:defRPr b="0" i="0">
                <a:solidFill>
                  <a:schemeClr val="bg1"/>
                </a:solidFill>
              </a:defRPr>
            </a:lvl2pPr>
            <a:lvl3pPr>
              <a:lnSpc>
                <a:spcPct val="100000"/>
              </a:lnSpc>
              <a:defRPr b="0" i="0">
                <a:solidFill>
                  <a:schemeClr val="bg1"/>
                </a:solidFill>
              </a:defRPr>
            </a:lvl3pPr>
            <a:lvl4pPr>
              <a:lnSpc>
                <a:spcPct val="100000"/>
              </a:lnSpc>
              <a:defRPr b="0" i="0">
                <a:solidFill>
                  <a:schemeClr val="bg1"/>
                </a:solidFill>
              </a:defRPr>
            </a:lvl4pPr>
            <a:lvl5pPr>
              <a:lnSpc>
                <a:spcPct val="100000"/>
              </a:lnSpc>
              <a:defRPr b="0" i="0">
                <a:solidFill>
                  <a:schemeClr val="bg1"/>
                </a:solidFill>
              </a:defRPr>
            </a:lvl5pPr>
            <a:lvl7pPr>
              <a:defRPr>
                <a:solidFill>
                  <a:schemeClr val="bg1"/>
                </a:solidFill>
              </a:defRPr>
            </a:lvl7pPr>
            <a:lvl9pPr>
              <a:defRPr>
                <a:solidFill>
                  <a:schemeClr val="bg1"/>
                </a:solidFill>
              </a:defRPr>
            </a:lvl9pPr>
          </a:lstStyle>
          <a:p>
            <a:pPr marL="228600" marR="0" lvl="0" indent="-228600" algn="l" defTabSz="914400" rtl="0" eaLnBrk="1" fontAlgn="auto" latinLnBrk="0" hangingPunct="1">
              <a:lnSpc>
                <a:spcPct val="100000"/>
              </a:lnSpc>
              <a:spcBef>
                <a:spcPts val="1000"/>
              </a:spcBef>
              <a:spcAft>
                <a:spcPct val="0"/>
              </a:spcAft>
              <a:buClrTx/>
              <a:buSzTx/>
              <a:buFont typeface="Arial"/>
              <a:buChar char="•"/>
              <a:defRPr/>
            </a:pPr>
            <a:r>
              <a:rPr lang="en-US"/>
              <a:t>Click to edit Master text styles</a:t>
            </a:r>
          </a:p>
          <a:p>
            <a:pPr marL="228600" marR="0" lvl="1" indent="-228600" algn="l" defTabSz="914400" rtl="0" eaLnBrk="1" fontAlgn="auto" latinLnBrk="0" hangingPunct="1">
              <a:lnSpc>
                <a:spcPct val="100000"/>
              </a:lnSpc>
              <a:spcBef>
                <a:spcPts val="1000"/>
              </a:spcBef>
              <a:spcAft>
                <a:spcPct val="0"/>
              </a:spcAft>
              <a:buClrTx/>
              <a:buSzTx/>
              <a:buFont typeface="Arial"/>
              <a:buChar char="•"/>
              <a:defRPr/>
            </a:pPr>
            <a:r>
              <a:rPr lang="en-US"/>
              <a:t>Second level</a:t>
            </a:r>
          </a:p>
          <a:p>
            <a:pPr marL="228600" marR="0" lvl="2" indent="-228600" algn="l" defTabSz="914400" rtl="0" eaLnBrk="1" fontAlgn="auto" latinLnBrk="0" hangingPunct="1">
              <a:lnSpc>
                <a:spcPct val="100000"/>
              </a:lnSpc>
              <a:spcBef>
                <a:spcPts val="1000"/>
              </a:spcBef>
              <a:spcAft>
                <a:spcPct val="0"/>
              </a:spcAft>
              <a:buClrTx/>
              <a:buSzTx/>
              <a:buFont typeface="Arial"/>
              <a:buChar char="•"/>
              <a:defRPr/>
            </a:pPr>
            <a:r>
              <a:rPr lang="en-US"/>
              <a:t>Third level</a:t>
            </a:r>
          </a:p>
          <a:p>
            <a:pPr marL="228600" marR="0" lvl="3" indent="-228600" algn="l" defTabSz="914400" rtl="0" eaLnBrk="1" fontAlgn="auto" latinLnBrk="0" hangingPunct="1">
              <a:lnSpc>
                <a:spcPct val="100000"/>
              </a:lnSpc>
              <a:spcBef>
                <a:spcPts val="1000"/>
              </a:spcBef>
              <a:spcAft>
                <a:spcPct val="0"/>
              </a:spcAft>
              <a:buClrTx/>
              <a:buSzTx/>
              <a:buFont typeface="Arial"/>
              <a:buChar char="•"/>
              <a:defRPr/>
            </a:pPr>
            <a:r>
              <a:rPr lang="en-US"/>
              <a:t>Fourth level</a:t>
            </a:r>
          </a:p>
          <a:p>
            <a:pPr marL="228600" marR="0" lvl="4" indent="-228600" algn="l" defTabSz="914400" rtl="0" eaLnBrk="1" fontAlgn="auto" latinLnBrk="0" hangingPunct="1">
              <a:lnSpc>
                <a:spcPct val="100000"/>
              </a:lnSpc>
              <a:spcBef>
                <a:spcPts val="1000"/>
              </a:spcBef>
              <a:spcAft>
                <a:spcPct val="0"/>
              </a:spcAft>
              <a:buClrTx/>
              <a:buSzTx/>
              <a:buFont typeface="Arial"/>
              <a:buChar char="•"/>
              <a:defRPr/>
            </a:pPr>
            <a:r>
              <a:rPr lang="en-US"/>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t>‹#›</a:t>
            </a:fld>
            <a:endParaRPr lang="en-US"/>
          </a:p>
        </p:txBody>
      </p:sp>
      <p:sp>
        <p:nvSpPr>
          <p:cNvPr id="9" name="Footer Placeholder 12">
            <a:extLst>
              <a:ext uri="{FF2B5EF4-FFF2-40B4-BE49-F238E27FC236}">
                <a16:creationId xmlns:a16="http://schemas.microsoft.com/office/drawing/2014/main" id="{3E86D03B-3202-DA4A-BD68-608D26917D1D}"/>
              </a:ext>
            </a:extLst>
          </p:cNvPr>
          <p:cNvSpPr txBox="1"/>
          <p:nvPr userDrawn="1"/>
        </p:nvSpPr>
        <p:spPr>
          <a:xfrm>
            <a:off x="10247085" y="6356350"/>
            <a:ext cx="2438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bg1"/>
                </a:solidFill>
                <a:latin typeface="Arial Regular" charset="0"/>
                <a:ea typeface="Arial Regular" charset="0"/>
                <a:cs typeface="Arial Regular"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06C967-C119-3A46-8999-DDAAE48B2E46}" type="slidenum">
              <a:rPr lang="en-US" b="0" i="0" smtClean="0">
                <a:latin typeface="Helvetica Neue" panose="02000503000000020004" pitchFamily="2" charset="0"/>
              </a:rPr>
              <a:t>‹#›</a:t>
            </a:fld>
            <a:endParaRPr lang="en-US" b="0" i="0">
              <a:latin typeface="Helvetica Neue" panose="02000503000000020004" pitchFamily="2" charset="0"/>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 Neue" panose="02000503000000020004" pitchFamily="2" charset="0"/>
            </a:endParaRPr>
          </a:p>
        </p:txBody>
      </p:sp>
      <p:pic>
        <p:nvPicPr>
          <p:cNvPr id="7" name="Picture 6"/>
          <p:cNvPicPr>
            <a:picLocks noChangeAspect="1"/>
          </p:cNvPicPr>
          <p:nvPr userDrawn="1"/>
        </p:nvPicPr>
        <p:blipFill>
          <a:blip r:embed="rId14">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6518"/>
            <a:ext cx="10200861" cy="76966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02010" y="1221482"/>
            <a:ext cx="10200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B06C967-C119-3A46-8999-DDAAE48B2E46}" type="slidenum">
              <a:rPr lang="en-US" smtClean="0"/>
              <a:t>‹#›</a:t>
            </a:fld>
            <a:endParaRPr lang="en-US"/>
          </a:p>
        </p:txBody>
      </p:sp>
      <p:sp>
        <p:nvSpPr>
          <p:cNvPr id="12" name="Slide Number Placeholder 5"/>
          <p:cNvSpPr>
            <a:spLocks noGrp="1"/>
          </p:cNvSpPr>
          <p:nvPr>
            <p:ph type="sldNum" sz="quarter" idx="4"/>
          </p:nvPr>
        </p:nvSpPr>
        <p:spPr>
          <a:xfrm>
            <a:off x="7315200" y="6354283"/>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DEPARTMENT NAME GOES HERE | FEBRUARY 2017</a:t>
            </a:r>
          </a:p>
        </p:txBody>
      </p:sp>
    </p:spTree>
    <p:extLst>
      <p:ext uri="{BB962C8B-B14F-4D97-AF65-F5344CB8AC3E}">
        <p14:creationId xmlns:p14="http://schemas.microsoft.com/office/powerpoint/2010/main" val="2236511"/>
      </p:ext>
    </p:extLst>
  </p:cSld>
  <p:clrMap bg1="lt1" tx1="dk1" bg2="lt2" tx2="dk2" accent1="accent1" accent2="accent2" accent3="accent3" accent4="accent4" accent5="accent5" accent6="accent6" hlink="hlink" folHlink="folHlink"/>
  <p:sldLayoutIdLst>
    <p:sldLayoutId id="2147483909" r:id="rId1"/>
    <p:sldLayoutId id="2147483914" r:id="rId2"/>
    <p:sldLayoutId id="2147483918" r:id="rId3"/>
    <p:sldLayoutId id="2147483920" r:id="rId4"/>
    <p:sldLayoutId id="2147484037" r:id="rId5"/>
    <p:sldLayoutId id="2147483926" r:id="rId6"/>
    <p:sldLayoutId id="2147483927" r:id="rId7"/>
    <p:sldLayoutId id="2147484034" r:id="rId8"/>
    <p:sldLayoutId id="2147483929" r:id="rId9"/>
    <p:sldLayoutId id="2147483937" r:id="rId10"/>
    <p:sldLayoutId id="2147484036" r:id="rId11"/>
    <p:sldLayoutId id="2147484051" r:id="rId12"/>
  </p:sldLayoutIdLst>
  <p:transition>
    <p:fade/>
  </p:transition>
  <p:hf sldNum="0" hdr="0"/>
  <p:txStyles>
    <p:titleStyle>
      <a:lvl1pPr algn="l" defTabSz="914400" rtl="0" eaLnBrk="1" latinLnBrk="0" hangingPunct="1">
        <a:lnSpc>
          <a:spcPct val="100000"/>
        </a:lnSpc>
        <a:spcBef>
          <a:spcPct val="0"/>
        </a:spcBef>
        <a:buNone/>
        <a:defRPr sz="4000" b="0" i="0" kern="1200">
          <a:solidFill>
            <a:schemeClr val="bg1"/>
          </a:solidFill>
          <a:latin typeface="Palatino" pitchFamily="2" charset="77"/>
          <a:ea typeface="Palatino Regular" charset="0"/>
          <a:cs typeface="Palatino" pitchFamily="2" charset="77"/>
        </a:defRPr>
      </a:lvl1pPr>
    </p:titleStyle>
    <p:bodyStyle>
      <a:lvl1pPr marL="228600" indent="-228600" algn="l" defTabSz="914400" rtl="0" eaLnBrk="1" latinLnBrk="0" hangingPunct="1">
        <a:lnSpc>
          <a:spcPct val="100000"/>
        </a:lnSpc>
        <a:spcBef>
          <a:spcPts val="1000"/>
        </a:spcBef>
        <a:buFont typeface="Arial"/>
        <a:buChar char="•"/>
        <a:defRPr sz="2800" b="0" i="0" kern="120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Helvetica Neue" panose="02000503000000020004" pitchFamily="2"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Helvetica Neue" panose="02000503000000020004" pitchFamily="2"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Helvetica Neue" panose="02000503000000020004" pitchFamily="2"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Helvetica Neue" panose="02000503000000020004" pitchFamily="2"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1"/>
              </a:solidFill>
              <a:latin typeface="Helvetica Neue" panose="02000503000000020004" pitchFamily="2" charset="0"/>
            </a:endParaRPr>
          </a:p>
        </p:txBody>
      </p:sp>
      <p:sp>
        <p:nvSpPr>
          <p:cNvPr id="2" name="Title Placeholder 1"/>
          <p:cNvSpPr>
            <a:spLocks noGrp="1"/>
          </p:cNvSpPr>
          <p:nvPr>
            <p:ph type="title"/>
          </p:nvPr>
        </p:nvSpPr>
        <p:spPr>
          <a:xfrm>
            <a:off x="543338" y="442498"/>
            <a:ext cx="10200861" cy="76966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43338" y="1287462"/>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fld id="{5B06C967-C119-3A46-8999-DDAAE48B2E46}" type="slidenum">
              <a:rPr lang="en-US" smtClean="0"/>
              <a:t>‹#›</a:t>
            </a:fld>
            <a:endParaRPr lang="en-US"/>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Helvetica Neue" panose="02000503000000020004" pitchFamily="2" charset="0"/>
                <a:ea typeface="Helvetica Neue" panose="02000503000000020004" pitchFamily="2" charset="0"/>
                <a:cs typeface="Arial" panose="020B0604020202020204" pitchFamily="34" charset="0"/>
              </a:defRPr>
            </a:lvl1pPr>
          </a:lstStyle>
          <a:p>
            <a:r>
              <a:rPr lang="en-US"/>
              <a:t>DEPARTMENT NAME GOES HERE | MARCH 2018</a:t>
            </a:r>
          </a:p>
        </p:txBody>
      </p:sp>
    </p:spTree>
    <p:extLst>
      <p:ext uri="{BB962C8B-B14F-4D97-AF65-F5344CB8AC3E}">
        <p14:creationId xmlns:p14="http://schemas.microsoft.com/office/powerpoint/2010/main" val="231082638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 id="2147484072" r:id="rId20"/>
    <p:sldLayoutId id="2147484073" r:id="rId21"/>
    <p:sldLayoutId id="2147484074" r:id="rId22"/>
    <p:sldLayoutId id="2147484075" r:id="rId23"/>
    <p:sldLayoutId id="2147484076" r:id="rId24"/>
    <p:sldLayoutId id="2147484077" r:id="rId25"/>
    <p:sldLayoutId id="2147484078" r:id="rId26"/>
    <p:sldLayoutId id="2147484079" r:id="rId27"/>
    <p:sldLayoutId id="2147484080" r:id="rId28"/>
    <p:sldLayoutId id="2147484082" r:id="rId29"/>
  </p:sldLayoutIdLst>
  <p:transition>
    <p:fade/>
  </p:transition>
  <p:hf sldNum="0" hdr="0"/>
  <p:txStyles>
    <p:titleStyle>
      <a:lvl1pPr algn="l" defTabSz="914400" rtl="0" eaLnBrk="1" latinLnBrk="0" hangingPunct="1">
        <a:lnSpc>
          <a:spcPct val="100000"/>
        </a:lnSpc>
        <a:spcBef>
          <a:spcPct val="0"/>
        </a:spcBef>
        <a:buNone/>
        <a:defRPr sz="4400" b="0" i="0" kern="1200">
          <a:solidFill>
            <a:schemeClr val="bg1"/>
          </a:solidFill>
          <a:latin typeface="Palatino" pitchFamily="2" charset="77"/>
          <a:ea typeface="Palatino" pitchFamily="2" charset="77"/>
          <a:cs typeface="Palatino" pitchFamily="2" charset="77"/>
        </a:defRPr>
      </a:lvl1pPr>
    </p:titleStyle>
    <p:bodyStyle>
      <a:lvl1pPr marL="228600" indent="-228600" algn="l" defTabSz="914400" rtl="0" eaLnBrk="1" latinLnBrk="0" hangingPunct="1">
        <a:lnSpc>
          <a:spcPct val="100000"/>
        </a:lnSpc>
        <a:spcBef>
          <a:spcPts val="1000"/>
        </a:spcBef>
        <a:buFont typeface="Arial"/>
        <a:buChar char="•"/>
        <a:defRPr sz="2800" b="0" i="0" kern="1200">
          <a:solidFill>
            <a:schemeClr val="bg1"/>
          </a:solidFill>
          <a:latin typeface="Helvetica Neue Light" panose="02000403000000020004" pitchFamily="2" charset="0"/>
          <a:ea typeface="Palatino Regular"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a:buChar char="•"/>
        <a:defRPr sz="2400" b="0" i="0" kern="1200">
          <a:solidFill>
            <a:schemeClr val="bg1"/>
          </a:solidFill>
          <a:latin typeface="Helvetica Neue Light" panose="02000403000000020004" pitchFamily="2" charset="0"/>
          <a:ea typeface="Helvetica Neue" panose="02000503000000020004"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a:buChar char="•"/>
        <a:defRPr sz="2000" b="0" i="0" kern="1200">
          <a:solidFill>
            <a:schemeClr val="bg1"/>
          </a:solidFill>
          <a:latin typeface="Helvetica Neue Light" panose="02000403000000020004" pitchFamily="2" charset="0"/>
          <a:ea typeface="Helvetica Neue" panose="02000503000000020004"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a:buChar char="•"/>
        <a:defRPr sz="1800" b="0" i="0" kern="1200">
          <a:solidFill>
            <a:schemeClr val="bg1"/>
          </a:solidFill>
          <a:latin typeface="Helvetica Neue Light" panose="02000403000000020004" pitchFamily="2" charset="0"/>
          <a:ea typeface="Helvetica Neue" panose="02000503000000020004"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a:buChar char="•"/>
        <a:defRPr sz="1800" b="0" i="0" kern="1200">
          <a:solidFill>
            <a:schemeClr val="bg1"/>
          </a:solidFill>
          <a:latin typeface="Helvetica Neue Light" panose="02000403000000020004" pitchFamily="2" charset="0"/>
          <a:ea typeface="Helvetica Neue" panose="02000503000000020004"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32">
          <p15:clr>
            <a:srgbClr val="F26B43"/>
          </p15:clr>
        </p15:guide>
        <p15:guide id="10" pos="7272">
          <p15:clr>
            <a:srgbClr val="F26B43"/>
          </p15:clr>
        </p15:guide>
        <p15:guide id="11" orient="horz" pos="1680">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a:t>
            </a:fld>
            <a:endParaRPr lang="en-US">
              <a:latin typeface="Helvetica Neue" panose="02000503000000020004" pitchFamily="2" charset="0"/>
            </a:endParaRPr>
          </a:p>
        </p:txBody>
      </p:sp>
      <p:sp>
        <p:nvSpPr>
          <p:cNvPr id="6" name="Content Placeholder 5">
            <a:extLst>
              <a:ext uri="{FF2B5EF4-FFF2-40B4-BE49-F238E27FC236}">
                <a16:creationId xmlns:a16="http://schemas.microsoft.com/office/drawing/2014/main" id="{78718E4F-78AA-4031-8A6E-6B66D0298F8D}"/>
              </a:ext>
            </a:extLst>
          </p:cNvPr>
          <p:cNvSpPr>
            <a:spLocks noGrp="1"/>
          </p:cNvSpPr>
          <p:nvPr>
            <p:ph idx="1"/>
          </p:nvPr>
        </p:nvSpPr>
        <p:spPr>
          <a:xfrm>
            <a:off x="4224097" y="1605064"/>
            <a:ext cx="8072618" cy="3832698"/>
          </a:xfrm>
        </p:spPr>
        <p:txBody>
          <a:bodyPr>
            <a:normAutofit fontScale="85000" lnSpcReduction="10000"/>
          </a:bodyPr>
          <a:lstStyle/>
          <a:p>
            <a:pPr marL="0" indent="0" algn="ctr">
              <a:buNone/>
            </a:pPr>
            <a:r>
              <a:rPr lang="en-US" sz="8600" b="1">
                <a:latin typeface="Palatino"/>
              </a:rPr>
              <a:t>Preparing for and Improving our Temple Worship</a:t>
            </a:r>
          </a:p>
        </p:txBody>
      </p:sp>
      <p:pic>
        <p:nvPicPr>
          <p:cNvPr id="1034" name="Picture 10" descr="Provo City Center Temple - Holiness to the Lord">
            <a:extLst>
              <a:ext uri="{FF2B5EF4-FFF2-40B4-BE49-F238E27FC236}">
                <a16:creationId xmlns:a16="http://schemas.microsoft.com/office/drawing/2014/main" id="{18386046-2DB7-4BD2-BBE6-86AABD08EA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0" y="0"/>
            <a:ext cx="41148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3A4C25-A3B0-4828-B8D9-B46306CEB05E}"/>
              </a:ext>
            </a:extLst>
          </p:cNvPr>
          <p:cNvSpPr>
            <a:spLocks noGrp="1"/>
          </p:cNvSpPr>
          <p:nvPr>
            <p:ph type="title"/>
          </p:nvPr>
        </p:nvSpPr>
        <p:spPr>
          <a:xfrm>
            <a:off x="505790" y="383997"/>
            <a:ext cx="5082209" cy="1477616"/>
          </a:xfrm>
        </p:spPr>
        <p:txBody>
          <a:bodyPr anchor="t">
            <a:normAutofit/>
          </a:bodyPr>
          <a:lstStyle/>
          <a:p>
            <a:pPr algn="ctr"/>
            <a:r>
              <a:rPr lang="en-US" b="1" err="1"/>
              <a:t>Cermonial Temple Clothing</a:t>
            </a:r>
          </a:p>
        </p:txBody>
      </p:sp>
      <p:pic>
        <p:nvPicPr>
          <p:cNvPr id="9" name="Picture 8" descr="A picture containing floor, wood&#10;&#10;Description automatically generated">
            <a:extLst>
              <a:ext uri="{FF2B5EF4-FFF2-40B4-BE49-F238E27FC236}">
                <a16:creationId xmlns:a16="http://schemas.microsoft.com/office/drawing/2014/main" id="{12EFDD90-344A-4674-824F-99E74E75F0E9}"/>
              </a:ext>
            </a:extLst>
          </p:cNvPr>
          <p:cNvPicPr>
            <a:picLocks noChangeAspect="1"/>
          </p:cNvPicPr>
          <p:nvPr/>
        </p:nvPicPr>
        <p:blipFill>
          <a:blip r:embed="rId2"/>
          <a:srcRect t="27024" b="29942"/>
          <a:stretch>
            <a:fillRect/>
          </a:stretch>
        </p:blipFill>
        <p:spPr>
          <a:xfrm>
            <a:off x="505789" y="1954380"/>
            <a:ext cx="5082211" cy="4165929"/>
          </a:xfrm>
          <a:prstGeom prst="rect">
            <a:avLst/>
          </a:prstGeom>
          <a:noFill/>
        </p:spPr>
      </p:pic>
      <p:pic>
        <p:nvPicPr>
          <p:cNvPr id="10" name="Picture 9" descr="Graphical user interface, application, website&#10;&#10;Description automatically generated">
            <a:extLst>
              <a:ext uri="{FF2B5EF4-FFF2-40B4-BE49-F238E27FC236}">
                <a16:creationId xmlns:a16="http://schemas.microsoft.com/office/drawing/2014/main" id="{4DE34E5C-0EB1-4057-8E27-E04A9478466B}"/>
              </a:ext>
            </a:extLst>
          </p:cNvPr>
          <p:cNvPicPr>
            <a:picLocks noChangeAspect="1"/>
          </p:cNvPicPr>
          <p:nvPr/>
        </p:nvPicPr>
        <p:blipFill>
          <a:blip r:embed="rId3"/>
          <a:srcRect t="11927" b="864"/>
          <a:stretch>
            <a:fillRect/>
          </a:stretch>
        </p:blipFill>
        <p:spPr>
          <a:xfrm>
            <a:off x="6096000" y="10"/>
            <a:ext cx="6096000" cy="3428990"/>
          </a:xfrm>
          <a:prstGeom prst="rect">
            <a:avLst/>
          </a:prstGeom>
          <a:noFill/>
        </p:spPr>
      </p:pic>
      <p:sp>
        <p:nvSpPr>
          <p:cNvPr id="19" name="Footer Placeholder 4">
            <a:extLst>
              <a:ext uri="{FF2B5EF4-FFF2-40B4-BE49-F238E27FC236}">
                <a16:creationId xmlns:a16="http://schemas.microsoft.com/office/drawing/2014/main" id="{66A9DE31-3D90-4C0B-B7D5-64D739B5EEEF}"/>
              </a:ext>
            </a:extLst>
          </p:cNvPr>
          <p:cNvSpPr>
            <a:spLocks noGrp="1"/>
          </p:cNvSpPr>
          <p:nvPr>
            <p:ph type="ftr" sz="quarter" idx="11"/>
          </p:nvPr>
        </p:nvSpPr>
        <p:spPr>
          <a:xfrm>
            <a:off x="3164115" y="6356350"/>
            <a:ext cx="2438400" cy="365125"/>
          </a:xfrm>
        </p:spPr>
        <p:txBody>
          <a:bodyPr anchor="ctr">
            <a:normAutofit/>
          </a:bodyPr>
          <a:lstStyle/>
          <a:p>
            <a:pPr>
              <a:spcAft>
                <a:spcPts val="600"/>
              </a:spcAft>
            </a:pPr>
            <a:fld id="{5B06C967-C119-3A46-8999-DDAAE48B2E46}" type="slidenum">
              <a:rPr lang="en-US" smtClean="0"/>
              <a:pPr>
                <a:spcAft>
                  <a:spcPts val="600"/>
                </a:spcAft>
              </a:pPr>
              <a:t>10</a:t>
            </a:fld>
            <a:endParaRPr lang="en-US"/>
          </a:p>
        </p:txBody>
      </p:sp>
      <p:pic>
        <p:nvPicPr>
          <p:cNvPr id="7" name="Picture Placeholder 6" descr="A picture containing bed&#10;&#10;Description automatically generated">
            <a:extLst>
              <a:ext uri="{FF2B5EF4-FFF2-40B4-BE49-F238E27FC236}">
                <a16:creationId xmlns:a16="http://schemas.microsoft.com/office/drawing/2014/main" id="{DABCAC8D-9C2B-4EEB-A729-FCBCBEBC4B26}"/>
              </a:ext>
            </a:extLst>
          </p:cNvPr>
          <p:cNvPicPr>
            <a:picLocks noGrp="1" noChangeAspect="1"/>
          </p:cNvPicPr>
          <p:nvPr>
            <p:ph type="pic" sz="quarter" idx="12"/>
          </p:nvPr>
        </p:nvPicPr>
        <p:blipFill>
          <a:blip r:embed="rId4"/>
          <a:srcRect l="7111" r="2" b="2"/>
          <a:stretch>
            <a:fillRect/>
          </a:stretch>
        </p:blipFill>
        <p:spPr>
          <a:xfrm>
            <a:off x="6096000" y="3429000"/>
            <a:ext cx="6096000" cy="3429000"/>
          </a:xfrm>
          <a:noFill/>
        </p:spPr>
      </p:pic>
    </p:spTree>
    <p:extLst>
      <p:ext uri="{BB962C8B-B14F-4D97-AF65-F5344CB8AC3E}">
        <p14:creationId xmlns:p14="http://schemas.microsoft.com/office/powerpoint/2010/main" val="30801667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3A4C25-A3B0-4828-B8D9-B46306CEB05E}"/>
              </a:ext>
            </a:extLst>
          </p:cNvPr>
          <p:cNvSpPr>
            <a:spLocks noGrp="1"/>
          </p:cNvSpPr>
          <p:nvPr>
            <p:ph type="title"/>
          </p:nvPr>
        </p:nvSpPr>
        <p:spPr>
          <a:xfrm>
            <a:off x="3881169" y="167746"/>
            <a:ext cx="5082209" cy="667808"/>
          </a:xfrm>
        </p:spPr>
        <p:txBody>
          <a:bodyPr anchor="t">
            <a:normAutofit/>
          </a:bodyPr>
          <a:lstStyle/>
          <a:p>
            <a:pPr algn="ctr"/>
            <a:r>
              <a:rPr lang="en-US" sz="3200" b="1"/>
              <a:t>The Temple Garment</a:t>
            </a:r>
          </a:p>
        </p:txBody>
      </p:sp>
      <p:sp>
        <p:nvSpPr>
          <p:cNvPr id="23" name="Content Placeholder 2">
            <a:extLst>
              <a:ext uri="{FF2B5EF4-FFF2-40B4-BE49-F238E27FC236}">
                <a16:creationId xmlns:a16="http://schemas.microsoft.com/office/drawing/2014/main" id="{2D176E39-0CB9-468D-AF5D-BC8161FE3D6D}"/>
              </a:ext>
            </a:extLst>
          </p:cNvPr>
          <p:cNvSpPr>
            <a:spLocks noGrp="1"/>
          </p:cNvSpPr>
          <p:nvPr>
            <p:ph idx="1"/>
          </p:nvPr>
        </p:nvSpPr>
        <p:spPr>
          <a:xfrm>
            <a:off x="505789" y="835554"/>
            <a:ext cx="9137744" cy="5854700"/>
          </a:xfrm>
        </p:spPr>
        <p:txBody>
          <a:bodyPr>
            <a:normAutofit fontScale="47500" lnSpcReduction="20000"/>
          </a:bodyPr>
          <a:lstStyle/>
          <a:p>
            <a:pPr marL="0" indent="0">
              <a:buNone/>
            </a:pPr>
            <a:r>
              <a:rPr lang="en-US" sz="5100"/>
              <a:t>“Members who receive the endowment make a covenant to wear the temple garment throughout their lives.</a:t>
            </a:r>
          </a:p>
          <a:p>
            <a:pPr marL="0" indent="0">
              <a:buNone/>
            </a:pPr>
            <a:r>
              <a:rPr lang="en-US" sz="5100"/>
              <a:t>“It is a sacred privilege to wear the temple garment. Doing so is an outward expression of an inner commitment to follow the Savior Jesus Christ.</a:t>
            </a:r>
          </a:p>
          <a:p>
            <a:pPr marL="0" indent="0">
              <a:buNone/>
            </a:pPr>
            <a:r>
              <a:rPr lang="en-US" sz="5100"/>
              <a:t>“The garment is a reminder of covenants made in the temple. When worn properly throughout life, it will serve as a protection.</a:t>
            </a:r>
          </a:p>
          <a:p>
            <a:pPr marL="0" indent="0">
              <a:buNone/>
            </a:pPr>
            <a:r>
              <a:rPr lang="en-US" sz="5100"/>
              <a:t>“The garment should be worn beneath the outer clothing. It is a matter of personal preference whether other undergarments are worn over or under the temple garment.</a:t>
            </a:r>
          </a:p>
          <a:p>
            <a:pPr marL="0" indent="0">
              <a:buNone/>
            </a:pPr>
            <a:r>
              <a:rPr lang="en-US" sz="5100"/>
              <a:t>“The garment should not be removed for activities that can reasonably be done while wearing the garment. It should not be modified to accommodate different styles of clothing.</a:t>
            </a:r>
          </a:p>
          <a:p>
            <a:pPr marL="0" indent="0">
              <a:buNone/>
            </a:pPr>
            <a:r>
              <a:rPr lang="en-US" sz="5100"/>
              <a:t>“The garment is sacred and should be treated with respect. Endowed members should seek the guidance of the Holy Spirit to answer personal questions about wearing the garment.”</a:t>
            </a:r>
          </a:p>
          <a:p>
            <a:pPr marL="0" indent="0">
              <a:buNone/>
            </a:pPr>
            <a:r>
              <a:rPr lang="en-US"/>
              <a:t>-</a:t>
            </a:r>
            <a:r>
              <a:rPr lang="en-US" i="1"/>
              <a:t>General Handbook</a:t>
            </a:r>
            <a:r>
              <a:rPr lang="en-US"/>
              <a:t>, 38.5.5</a:t>
            </a:r>
          </a:p>
        </p:txBody>
      </p:sp>
      <p:pic>
        <p:nvPicPr>
          <p:cNvPr id="7" name="Picture Placeholder 6" descr="Text, letter&#10;&#10;Description automatically generated">
            <a:extLst>
              <a:ext uri="{FF2B5EF4-FFF2-40B4-BE49-F238E27FC236}">
                <a16:creationId xmlns:a16="http://schemas.microsoft.com/office/drawing/2014/main" id="{DABCAC8D-9C2B-4EEB-A729-FCBCBEBC4B26}"/>
              </a:ext>
            </a:extLst>
          </p:cNvPr>
          <p:cNvPicPr>
            <a:picLocks noGrp="1" noChangeAspect="1"/>
          </p:cNvPicPr>
          <p:nvPr>
            <p:ph type="pic" sz="quarter" idx="12"/>
          </p:nvPr>
        </p:nvPicPr>
        <p:blipFill>
          <a:blip r:embed="rId2"/>
          <a:srcRect r="43576" b="-2"/>
          <a:stretch>
            <a:fillRect/>
          </a:stretch>
        </p:blipFill>
        <p:spPr>
          <a:xfrm>
            <a:off x="9906000" y="1058333"/>
            <a:ext cx="1955800" cy="2200275"/>
          </a:xfrm>
          <a:noFill/>
        </p:spPr>
      </p:pic>
      <p:pic>
        <p:nvPicPr>
          <p:cNvPr id="9" name="Picture 8">
            <a:extLst>
              <a:ext uri="{FF2B5EF4-FFF2-40B4-BE49-F238E27FC236}">
                <a16:creationId xmlns:a16="http://schemas.microsoft.com/office/drawing/2014/main" id="{12EFDD90-344A-4674-824F-99E74E75F0E9}"/>
              </a:ext>
            </a:extLst>
          </p:cNvPr>
          <p:cNvPicPr>
            <a:picLocks noChangeAspect="1"/>
          </p:cNvPicPr>
          <p:nvPr/>
        </p:nvPicPr>
        <p:blipFill>
          <a:blip r:embed="rId3"/>
          <a:srcRect l="27519" r="26758" b="-1"/>
          <a:stretch>
            <a:fillRect/>
          </a:stretch>
        </p:blipFill>
        <p:spPr>
          <a:xfrm>
            <a:off x="9906000" y="3792538"/>
            <a:ext cx="2009422" cy="2260600"/>
          </a:xfrm>
          <a:prstGeom prst="rect">
            <a:avLst/>
          </a:prstGeom>
          <a:noFill/>
        </p:spPr>
      </p:pic>
    </p:spTree>
    <p:extLst>
      <p:ext uri="{BB962C8B-B14F-4D97-AF65-F5344CB8AC3E}">
        <p14:creationId xmlns:p14="http://schemas.microsoft.com/office/powerpoint/2010/main" val="16355883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286327" y="1845891"/>
            <a:ext cx="6900686" cy="4512283"/>
          </a:xfrm>
        </p:spPr>
        <p:txBody>
          <a:bodyPr vert="horz" lIns="91440" tIns="45720" rIns="91440" bIns="45720" rtlCol="0" anchor="ctr">
            <a:noAutofit/>
          </a:bodyPr>
          <a:lstStyle/>
          <a:p>
            <a:pPr>
              <a:lnSpc>
                <a:spcPct val="90000"/>
              </a:lnSpc>
            </a:pPr>
            <a:r>
              <a:rPr lang="en-US" sz="3000" b="0" i="0" kern="1200"/>
              <a:t>	-Standard Works</a:t>
            </a:r>
            <a:br>
              <a:rPr lang="en-US" sz="3000" b="0" i="0" kern="1200"/>
            </a:br>
            <a:br>
              <a:rPr lang="en-US" sz="3000" b="0" i="0" kern="1200"/>
            </a:br>
            <a:r>
              <a:rPr lang="en-US" sz="3000" b="0" i="0" kern="1200"/>
              <a:t>-</a:t>
            </a:r>
            <a:r>
              <a:rPr lang="en-US" sz="3000" b="1"/>
              <a:t>Home Discussions</a:t>
            </a:r>
            <a:br>
              <a:rPr lang="en-US" sz="3000"/>
            </a:br>
            <a:br>
              <a:rPr lang="en-US" sz="3000"/>
            </a:br>
            <a:r>
              <a:rPr lang="en-US" sz="3000"/>
              <a:t>-Gospel Library/Church Website</a:t>
            </a:r>
            <a:br>
              <a:rPr lang="en-US" sz="3000"/>
            </a:br>
            <a:br>
              <a:rPr lang="en-US" sz="3000"/>
            </a:br>
            <a:r>
              <a:rPr lang="en-US" sz="3000"/>
              <a:t>-Stake Mission &amp; Temple Prep</a:t>
            </a:r>
            <a:br>
              <a:rPr lang="en-US" sz="3000"/>
            </a:br>
            <a:br>
              <a:rPr lang="en-US" sz="3000"/>
            </a:br>
            <a:r>
              <a:rPr lang="en-US" sz="3000"/>
              <a:t>-Bishop Interview</a:t>
            </a:r>
            <a:br>
              <a:rPr lang="en-US" sz="3000"/>
            </a:br>
            <a:br>
              <a:rPr lang="en-US" sz="3000"/>
            </a:br>
            <a:r>
              <a:rPr lang="en-US" sz="3000"/>
              <a:t>-Stake President Interview</a:t>
            </a:r>
            <a:br>
              <a:rPr lang="en-US" sz="3000"/>
            </a:br>
            <a:br>
              <a:rPr lang="en-US" sz="3000"/>
            </a:b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12</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050229" y="340138"/>
            <a:ext cx="729255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r>
              <a:rPr lang="en-US" sz="3000" b="1" u="sng"/>
              <a:t>RICH RESERVOIR OF RESOURCES</a:t>
            </a:r>
          </a:p>
        </p:txBody>
      </p:sp>
      <p:pic>
        <p:nvPicPr>
          <p:cNvPr id="5" name="Picture 4">
            <a:extLst>
              <a:ext uri="{FF2B5EF4-FFF2-40B4-BE49-F238E27FC236}">
                <a16:creationId xmlns:a16="http://schemas.microsoft.com/office/drawing/2014/main" id="{A670D252-2E0A-4130-9A30-D4D5E6C33816}"/>
              </a:ext>
            </a:extLst>
          </p:cNvPr>
          <p:cNvPicPr>
            <a:picLocks noChangeAspect="1"/>
          </p:cNvPicPr>
          <p:nvPr/>
        </p:nvPicPr>
        <p:blipFill>
          <a:blip r:embed="rId3"/>
          <a:stretch>
            <a:fillRect/>
          </a:stretch>
        </p:blipFill>
        <p:spPr>
          <a:xfrm>
            <a:off x="6887503" y="1341782"/>
            <a:ext cx="3911583" cy="4631635"/>
          </a:xfrm>
          <a:prstGeom prst="rect">
            <a:avLst/>
          </a:prstGeom>
        </p:spPr>
      </p:pic>
    </p:spTree>
    <p:extLst>
      <p:ext uri="{BB962C8B-B14F-4D97-AF65-F5344CB8AC3E}">
        <p14:creationId xmlns:p14="http://schemas.microsoft.com/office/powerpoint/2010/main" val="40858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5F05E8-2FB0-4E11-9AE3-C51366456986}"/>
              </a:ext>
            </a:extLst>
          </p:cNvPr>
          <p:cNvSpPr>
            <a:spLocks noGrp="1"/>
          </p:cNvSpPr>
          <p:nvPr>
            <p:ph type="title"/>
          </p:nvPr>
        </p:nvSpPr>
        <p:spPr>
          <a:xfrm>
            <a:off x="494185" y="268357"/>
            <a:ext cx="11222533" cy="878558"/>
          </a:xfrm>
        </p:spPr>
        <p:txBody>
          <a:bodyPr/>
          <a:lstStyle/>
          <a:p>
            <a:pPr algn="ctr"/>
            <a:r>
              <a:rPr lang="en-US" b="1"/>
              <a:t>Scriptures as Temple Preparation Resource</a:t>
            </a:r>
          </a:p>
        </p:txBody>
      </p:sp>
      <p:sp>
        <p:nvSpPr>
          <p:cNvPr id="14" name="Content Placeholder 2">
            <a:extLst>
              <a:ext uri="{FF2B5EF4-FFF2-40B4-BE49-F238E27FC236}">
                <a16:creationId xmlns:a16="http://schemas.microsoft.com/office/drawing/2014/main" id="{974DB83B-5547-4DC3-97DE-773881C3B882}"/>
              </a:ext>
            </a:extLst>
          </p:cNvPr>
          <p:cNvSpPr>
            <a:spLocks noGrp="1"/>
          </p:cNvSpPr>
          <p:nvPr>
            <p:ph sz="half" idx="1"/>
          </p:nvPr>
        </p:nvSpPr>
        <p:spPr>
          <a:xfrm>
            <a:off x="494184" y="1281851"/>
            <a:ext cx="6744815" cy="5178216"/>
          </a:xfrm>
        </p:spPr>
        <p:txBody>
          <a:bodyPr>
            <a:normAutofit lnSpcReduction="10000"/>
          </a:bodyPr>
          <a:lstStyle/>
          <a:p>
            <a:pPr marL="0" indent="0">
              <a:buNone/>
            </a:pPr>
            <a:r>
              <a:rPr lang="en-US">
                <a:latin typeface="Palatino"/>
              </a:rPr>
              <a:t>“I recommend that members … read entries in the Bible Dictionary that are related to the temple, such as ‘Anoint,’ ‘Covenant,’ ‘Sacrifices,’ and ‘Temple.’ One may also wish to read Exodus, chapters 26–29, and Leviticus, chapter 8. The Old Testament, as well as the books of Moses and Abraham in the Pearl of Great Price, underscores the antiquity of temple work and the enduring nature of its ordinances.”</a:t>
            </a:r>
          </a:p>
          <a:p>
            <a:pPr marL="0" indent="0">
              <a:buNone/>
            </a:pPr>
            <a:r>
              <a:rPr lang="en-US" sz="1600">
                <a:latin typeface="Palatino"/>
              </a:rPr>
              <a:t>-President Russell M. Nelson, “Prepare for the Blessings of the Temple,” </a:t>
            </a:r>
            <a:r>
              <a:rPr lang="en-US" sz="1600" i="1">
                <a:latin typeface="Palatino"/>
              </a:rPr>
              <a:t>Ensign</a:t>
            </a:r>
            <a:r>
              <a:rPr lang="en-US" sz="1600">
                <a:latin typeface="Palatino"/>
              </a:rPr>
              <a:t>, October 2010</a:t>
            </a:r>
          </a:p>
        </p:txBody>
      </p:sp>
      <p:pic>
        <p:nvPicPr>
          <p:cNvPr id="7" name="Picture Placeholder 6" descr="A picture containing text, case, accessory&#10;&#10;Description automatically generated">
            <a:extLst>
              <a:ext uri="{FF2B5EF4-FFF2-40B4-BE49-F238E27FC236}">
                <a16:creationId xmlns:a16="http://schemas.microsoft.com/office/drawing/2014/main" id="{699CD4C5-6DBD-4879-949B-6B0562DED158}"/>
              </a:ext>
            </a:extLst>
          </p:cNvPr>
          <p:cNvPicPr>
            <a:picLocks noGrp="1" noChangeAspect="1"/>
          </p:cNvPicPr>
          <p:nvPr>
            <p:ph sz="half" idx="2"/>
          </p:nvPr>
        </p:nvPicPr>
        <p:blipFill>
          <a:blip r:embed="rId2"/>
          <a:srcRect l="8543" r="1" b="1"/>
          <a:stretch>
            <a:fillRect/>
          </a:stretch>
        </p:blipFill>
        <p:spPr>
          <a:xfrm>
            <a:off x="7518400" y="2108200"/>
            <a:ext cx="3710863" cy="3178915"/>
          </a:xfrm>
          <a:noFill/>
        </p:spPr>
      </p:pic>
    </p:spTree>
    <p:extLst>
      <p:ext uri="{BB962C8B-B14F-4D97-AF65-F5344CB8AC3E}">
        <p14:creationId xmlns:p14="http://schemas.microsoft.com/office/powerpoint/2010/main" val="43539046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FF57-B19F-467F-8894-715F6F158AD4}"/>
              </a:ext>
            </a:extLst>
          </p:cNvPr>
          <p:cNvSpPr>
            <a:spLocks noGrp="1"/>
          </p:cNvSpPr>
          <p:nvPr>
            <p:ph type="title"/>
          </p:nvPr>
        </p:nvSpPr>
        <p:spPr>
          <a:xfrm>
            <a:off x="3006647" y="278083"/>
            <a:ext cx="6178706" cy="716728"/>
          </a:xfrm>
        </p:spPr>
        <p:txBody>
          <a:bodyPr>
            <a:noAutofit/>
          </a:bodyPr>
          <a:lstStyle/>
          <a:p>
            <a:r>
              <a:rPr lang="en-US" sz="4000" b="1"/>
              <a:t>Gospel Library Resources</a:t>
            </a:r>
            <a:br>
              <a:rPr lang="en-US" sz="4000"/>
            </a:br>
            <a:endParaRPr lang="en-US" sz="4000"/>
          </a:p>
        </p:txBody>
      </p:sp>
      <p:pic>
        <p:nvPicPr>
          <p:cNvPr id="6" name="Content Placeholder 5" descr="Graphical user interface, application, website&#10;&#10;Description automatically generated">
            <a:extLst>
              <a:ext uri="{FF2B5EF4-FFF2-40B4-BE49-F238E27FC236}">
                <a16:creationId xmlns:a16="http://schemas.microsoft.com/office/drawing/2014/main" id="{F3FC5269-4826-4CEF-ADAD-D438A3E83FCB}"/>
              </a:ext>
            </a:extLst>
          </p:cNvPr>
          <p:cNvPicPr>
            <a:picLocks noGrp="1" noChangeAspect="1"/>
          </p:cNvPicPr>
          <p:nvPr>
            <p:ph idx="1"/>
          </p:nvPr>
        </p:nvPicPr>
        <p:blipFill>
          <a:blip r:embed="rId2"/>
          <a:stretch>
            <a:fillRect/>
          </a:stretch>
        </p:blipFill>
        <p:spPr>
          <a:xfrm>
            <a:off x="1671818" y="1095558"/>
            <a:ext cx="3811741" cy="2644396"/>
          </a:xfrm>
        </p:spPr>
      </p:pic>
      <p:sp>
        <p:nvSpPr>
          <p:cNvPr id="4" name="Footer Placeholder 3">
            <a:extLst>
              <a:ext uri="{FF2B5EF4-FFF2-40B4-BE49-F238E27FC236}">
                <a16:creationId xmlns:a16="http://schemas.microsoft.com/office/drawing/2014/main" id="{C4EC20A6-9FCA-42DE-8A9C-F025C341E119}"/>
              </a:ext>
            </a:extLst>
          </p:cNvPr>
          <p:cNvSpPr>
            <a:spLocks noGrp="1"/>
          </p:cNvSpPr>
          <p:nvPr>
            <p:ph type="ftr" sz="quarter" idx="10"/>
          </p:nvPr>
        </p:nvSpPr>
        <p:spPr/>
        <p:txBody>
          <a:bodyPr/>
          <a:lstStyle/>
          <a:p>
            <a:fld id="{5B06C967-C119-3A46-8999-DDAAE48B2E46}" type="slidenum">
              <a:rPr lang="en-US" smtClean="0"/>
              <a:t>14</a:t>
            </a:fld>
            <a:endParaRPr lang="en-US"/>
          </a:p>
        </p:txBody>
      </p:sp>
      <p:pic>
        <p:nvPicPr>
          <p:cNvPr id="8" name="Picture 7" descr="Graphical user interface, website&#10;&#10;Description automatically generated">
            <a:extLst>
              <a:ext uri="{FF2B5EF4-FFF2-40B4-BE49-F238E27FC236}">
                <a16:creationId xmlns:a16="http://schemas.microsoft.com/office/drawing/2014/main" id="{167E8B2E-6C9A-4DFB-A685-3B8C61EC82D2}"/>
              </a:ext>
            </a:extLst>
          </p:cNvPr>
          <p:cNvPicPr>
            <a:picLocks noChangeAspect="1"/>
          </p:cNvPicPr>
          <p:nvPr/>
        </p:nvPicPr>
        <p:blipFill>
          <a:blip r:embed="rId3"/>
          <a:stretch>
            <a:fillRect/>
          </a:stretch>
        </p:blipFill>
        <p:spPr>
          <a:xfrm>
            <a:off x="1671818" y="3912059"/>
            <a:ext cx="3811741" cy="264439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2FA3233C-DDB7-4343-99E6-B19F858DED11}"/>
              </a:ext>
            </a:extLst>
          </p:cNvPr>
          <p:cNvPicPr>
            <a:picLocks noChangeAspect="1"/>
          </p:cNvPicPr>
          <p:nvPr/>
        </p:nvPicPr>
        <p:blipFill>
          <a:blip r:embed="rId4"/>
          <a:stretch>
            <a:fillRect/>
          </a:stretch>
        </p:blipFill>
        <p:spPr>
          <a:xfrm>
            <a:off x="7405237" y="1131237"/>
            <a:ext cx="3811742" cy="2644396"/>
          </a:xfrm>
          <a:prstGeom prst="rect">
            <a:avLst/>
          </a:prstGeom>
        </p:spPr>
      </p:pic>
      <p:pic>
        <p:nvPicPr>
          <p:cNvPr id="12" name="Picture 11" descr="A picture containing text, person, outdoor&#10;&#10;Description automatically generated">
            <a:extLst>
              <a:ext uri="{FF2B5EF4-FFF2-40B4-BE49-F238E27FC236}">
                <a16:creationId xmlns:a16="http://schemas.microsoft.com/office/drawing/2014/main" id="{C319D5D8-7D2F-4F65-803C-0B0F04C50967}"/>
              </a:ext>
            </a:extLst>
          </p:cNvPr>
          <p:cNvPicPr>
            <a:picLocks noChangeAspect="1"/>
          </p:cNvPicPr>
          <p:nvPr/>
        </p:nvPicPr>
        <p:blipFill>
          <a:blip r:embed="rId5"/>
          <a:stretch>
            <a:fillRect/>
          </a:stretch>
        </p:blipFill>
        <p:spPr>
          <a:xfrm>
            <a:off x="7405237" y="3912059"/>
            <a:ext cx="3724607" cy="2583946"/>
          </a:xfrm>
          <a:prstGeom prst="rect">
            <a:avLst/>
          </a:prstGeom>
        </p:spPr>
      </p:pic>
      <p:sp>
        <p:nvSpPr>
          <p:cNvPr id="13" name="TextBox 12">
            <a:extLst>
              <a:ext uri="{FF2B5EF4-FFF2-40B4-BE49-F238E27FC236}">
                <a16:creationId xmlns:a16="http://schemas.microsoft.com/office/drawing/2014/main" id="{8462BA59-C3C0-406E-981E-1510D75775C0}"/>
              </a:ext>
            </a:extLst>
          </p:cNvPr>
          <p:cNvSpPr txBox="1"/>
          <p:nvPr/>
        </p:nvSpPr>
        <p:spPr>
          <a:xfrm>
            <a:off x="494467" y="2094590"/>
            <a:ext cx="1311895" cy="646331"/>
          </a:xfrm>
          <a:prstGeom prst="rect">
            <a:avLst/>
          </a:prstGeom>
          <a:noFill/>
        </p:spPr>
        <p:txBody>
          <a:bodyPr wrap="square" rtlCol="0">
            <a:spAutoFit/>
          </a:bodyPr>
          <a:lstStyle/>
          <a:p>
            <a:r>
              <a:rPr lang="en-US">
                <a:solidFill>
                  <a:schemeClr val="bg1"/>
                </a:solidFill>
              </a:rPr>
              <a:t>#1 Library Home Page</a:t>
            </a:r>
          </a:p>
        </p:txBody>
      </p:sp>
      <p:sp>
        <p:nvSpPr>
          <p:cNvPr id="14" name="TextBox 13">
            <a:extLst>
              <a:ext uri="{FF2B5EF4-FFF2-40B4-BE49-F238E27FC236}">
                <a16:creationId xmlns:a16="http://schemas.microsoft.com/office/drawing/2014/main" id="{36FDABD5-2F62-41CD-BBF3-F77BDAC550E4}"/>
              </a:ext>
            </a:extLst>
          </p:cNvPr>
          <p:cNvSpPr txBox="1"/>
          <p:nvPr/>
        </p:nvSpPr>
        <p:spPr>
          <a:xfrm>
            <a:off x="537573" y="4967149"/>
            <a:ext cx="1225684" cy="923330"/>
          </a:xfrm>
          <a:prstGeom prst="rect">
            <a:avLst/>
          </a:prstGeom>
          <a:noFill/>
        </p:spPr>
        <p:txBody>
          <a:bodyPr wrap="square" rtlCol="0">
            <a:spAutoFit/>
          </a:bodyPr>
          <a:lstStyle/>
          <a:p>
            <a:r>
              <a:rPr lang="en-US">
                <a:solidFill>
                  <a:schemeClr val="bg1"/>
                </a:solidFill>
              </a:rPr>
              <a:t>#2 Temple and Family History</a:t>
            </a:r>
          </a:p>
        </p:txBody>
      </p:sp>
      <p:sp>
        <p:nvSpPr>
          <p:cNvPr id="15" name="TextBox 14">
            <a:extLst>
              <a:ext uri="{FF2B5EF4-FFF2-40B4-BE49-F238E27FC236}">
                <a16:creationId xmlns:a16="http://schemas.microsoft.com/office/drawing/2014/main" id="{EE15C387-9C6A-4250-8DF4-6C56A42B0DCC}"/>
              </a:ext>
            </a:extLst>
          </p:cNvPr>
          <p:cNvSpPr txBox="1"/>
          <p:nvPr/>
        </p:nvSpPr>
        <p:spPr>
          <a:xfrm>
            <a:off x="6221267" y="2258931"/>
            <a:ext cx="1447006" cy="646331"/>
          </a:xfrm>
          <a:prstGeom prst="rect">
            <a:avLst/>
          </a:prstGeom>
          <a:noFill/>
        </p:spPr>
        <p:txBody>
          <a:bodyPr wrap="square" rtlCol="0">
            <a:spAutoFit/>
          </a:bodyPr>
          <a:lstStyle/>
          <a:p>
            <a:r>
              <a:rPr lang="en-US">
                <a:solidFill>
                  <a:schemeClr val="bg1"/>
                </a:solidFill>
              </a:rPr>
              <a:t>#3 Temple Ordinances</a:t>
            </a:r>
          </a:p>
        </p:txBody>
      </p:sp>
      <p:sp>
        <p:nvSpPr>
          <p:cNvPr id="16" name="TextBox 15">
            <a:extLst>
              <a:ext uri="{FF2B5EF4-FFF2-40B4-BE49-F238E27FC236}">
                <a16:creationId xmlns:a16="http://schemas.microsoft.com/office/drawing/2014/main" id="{08628CD8-99AA-4532-A100-E801C8C76D97}"/>
              </a:ext>
            </a:extLst>
          </p:cNvPr>
          <p:cNvSpPr txBox="1"/>
          <p:nvPr/>
        </p:nvSpPr>
        <p:spPr>
          <a:xfrm>
            <a:off x="6175458" y="4803433"/>
            <a:ext cx="1355387" cy="923330"/>
          </a:xfrm>
          <a:prstGeom prst="rect">
            <a:avLst/>
          </a:prstGeom>
          <a:noFill/>
        </p:spPr>
        <p:txBody>
          <a:bodyPr wrap="square" rtlCol="0">
            <a:spAutoFit/>
          </a:bodyPr>
          <a:lstStyle/>
          <a:p>
            <a:r>
              <a:rPr lang="en-US">
                <a:solidFill>
                  <a:schemeClr val="bg1"/>
                </a:solidFill>
              </a:rPr>
              <a:t>#4 About the Temple Endowment</a:t>
            </a:r>
          </a:p>
        </p:txBody>
      </p:sp>
    </p:spTree>
    <p:extLst>
      <p:ext uri="{BB962C8B-B14F-4D97-AF65-F5344CB8AC3E}">
        <p14:creationId xmlns:p14="http://schemas.microsoft.com/office/powerpoint/2010/main" val="22682237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table, email&#10;&#10;Description automatically generated">
            <a:extLst>
              <a:ext uri="{FF2B5EF4-FFF2-40B4-BE49-F238E27FC236}">
                <a16:creationId xmlns:a16="http://schemas.microsoft.com/office/drawing/2014/main" id="{E45DFC23-2D79-44F9-A574-CD3767B897F1}"/>
              </a:ext>
            </a:extLst>
          </p:cNvPr>
          <p:cNvPicPr>
            <a:picLocks noGrp="1" noChangeAspect="1"/>
          </p:cNvPicPr>
          <p:nvPr>
            <p:ph idx="1"/>
          </p:nvPr>
        </p:nvPicPr>
        <p:blipFill>
          <a:blip r:embed="rId2"/>
          <a:stretch>
            <a:fillRect/>
          </a:stretch>
        </p:blipFill>
        <p:spPr>
          <a:xfrm>
            <a:off x="2529191" y="1550138"/>
            <a:ext cx="7309322" cy="5079360"/>
          </a:xfrm>
        </p:spPr>
      </p:pic>
      <p:sp>
        <p:nvSpPr>
          <p:cNvPr id="5" name="Title 1">
            <a:extLst>
              <a:ext uri="{FF2B5EF4-FFF2-40B4-BE49-F238E27FC236}">
                <a16:creationId xmlns:a16="http://schemas.microsoft.com/office/drawing/2014/main" id="{B1607F76-FC6C-4467-95A7-A18C273645EA}"/>
              </a:ext>
            </a:extLst>
          </p:cNvPr>
          <p:cNvSpPr>
            <a:spLocks noGrp="1"/>
          </p:cNvSpPr>
          <p:nvPr>
            <p:ph type="title"/>
          </p:nvPr>
        </p:nvSpPr>
        <p:spPr>
          <a:xfrm>
            <a:off x="222083" y="140435"/>
            <a:ext cx="11766884" cy="1682851"/>
          </a:xfrm>
        </p:spPr>
        <p:txBody>
          <a:bodyPr>
            <a:noAutofit/>
          </a:bodyPr>
          <a:lstStyle/>
          <a:p>
            <a:r>
              <a:rPr lang="en-US" sz="4000"/>
              <a:t>https://www.churchofjesuschrist/temples/prophetic-teachings-on-temples?lang=eng</a:t>
            </a:r>
            <a:br>
              <a:rPr lang="en-US" sz="4000"/>
            </a:br>
            <a:endParaRPr lang="en-US" sz="4000"/>
          </a:p>
        </p:txBody>
      </p:sp>
    </p:spTree>
    <p:extLst>
      <p:ext uri="{BB962C8B-B14F-4D97-AF65-F5344CB8AC3E}">
        <p14:creationId xmlns:p14="http://schemas.microsoft.com/office/powerpoint/2010/main" val="165937749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16</a:t>
            </a:fld>
            <a:endParaRPr lang="en-US">
              <a:latin typeface="Helvetica Neue" panose="02000503000000020004" pitchFamily="2" charset="0"/>
            </a:endParaRPr>
          </a:p>
        </p:txBody>
      </p:sp>
      <p:pic>
        <p:nvPicPr>
          <p:cNvPr id="2" name="Picture 1">
            <a:extLst>
              <a:ext uri="{FF2B5EF4-FFF2-40B4-BE49-F238E27FC236}">
                <a16:creationId xmlns:a16="http://schemas.microsoft.com/office/drawing/2014/main" id="{EBCCAE7F-573A-441B-9744-AB0DD20B9DDF}"/>
              </a:ext>
            </a:extLst>
          </p:cNvPr>
          <p:cNvPicPr>
            <a:picLocks noChangeAspect="1"/>
          </p:cNvPicPr>
          <p:nvPr/>
        </p:nvPicPr>
        <p:blipFill>
          <a:blip r:embed="rId3"/>
          <a:stretch>
            <a:fillRect/>
          </a:stretch>
        </p:blipFill>
        <p:spPr>
          <a:xfrm>
            <a:off x="104467" y="60152"/>
            <a:ext cx="11983066" cy="6737696"/>
          </a:xfrm>
          <a:prstGeom prst="rect">
            <a:avLst/>
          </a:prstGeom>
        </p:spPr>
      </p:pic>
    </p:spTree>
    <p:extLst>
      <p:ext uri="{BB962C8B-B14F-4D97-AF65-F5344CB8AC3E}">
        <p14:creationId xmlns:p14="http://schemas.microsoft.com/office/powerpoint/2010/main" val="40723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255701" y="1007304"/>
            <a:ext cx="5497974" cy="3977629"/>
          </a:xfrm>
        </p:spPr>
        <p:txBody>
          <a:bodyPr vert="horz" lIns="91440" tIns="45720" rIns="91440" bIns="45720" rtlCol="0" anchor="ctr">
            <a:noAutofit/>
          </a:bodyPr>
          <a:lstStyle/>
          <a:p>
            <a:pPr marL="0" indent="0">
              <a:lnSpc>
                <a:spcPct val="90000"/>
              </a:lnSpc>
            </a:pPr>
            <a:r>
              <a:rPr lang="en-US" sz="3000" b="0" i="0" kern="1200"/>
              <a:t>President Boyd K. Packer: </a:t>
            </a:r>
            <a:br>
              <a:rPr lang="en-US" sz="3000" b="0" i="0" kern="1200"/>
            </a:br>
            <a:r>
              <a:rPr lang="en-US" sz="3000" b="0" i="1" kern="1200"/>
              <a:t>The Holy Temple</a:t>
            </a:r>
            <a:br>
              <a:rPr lang="en-US" sz="3000" b="0" kern="1200"/>
            </a:br>
            <a:br>
              <a:rPr lang="en-US" sz="3000" b="0" kern="1200"/>
            </a:br>
            <a:br>
              <a:rPr lang="en-US" sz="3000" b="0" kern="1200"/>
            </a:br>
            <a:br>
              <a:rPr lang="en-US" sz="3000" b="0" kern="1200"/>
            </a:br>
            <a:br>
              <a:rPr lang="en-US" sz="3000"/>
            </a:br>
            <a:br>
              <a:rPr lang="en-US" sz="3000"/>
            </a:br>
            <a:br>
              <a:rPr lang="en-US" sz="3000" b="0" i="1" kern="1200"/>
            </a:br>
            <a:r>
              <a:rPr lang="en-US" sz="3000" b="0" i="0" kern="1200"/>
              <a:t>	</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17</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773455" y="250693"/>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r>
              <a:rPr lang="en-US" sz="3000" b="1" u="sng"/>
              <a:t>BOOKS</a:t>
            </a:r>
          </a:p>
        </p:txBody>
      </p:sp>
      <p:sp>
        <p:nvSpPr>
          <p:cNvPr id="5" name="Content Placeholder 2">
            <a:extLst>
              <a:ext uri="{FF2B5EF4-FFF2-40B4-BE49-F238E27FC236}">
                <a16:creationId xmlns:a16="http://schemas.microsoft.com/office/drawing/2014/main" id="{1125E2A0-0787-47D6-A0E2-D17DE82DB734}"/>
              </a:ext>
            </a:extLst>
          </p:cNvPr>
          <p:cNvSpPr txBox="1"/>
          <p:nvPr/>
        </p:nvSpPr>
        <p:spPr>
          <a:xfrm>
            <a:off x="5643418" y="1897236"/>
            <a:ext cx="6185909" cy="4171055"/>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nSpc>
                <a:spcPct val="90000"/>
              </a:lnSpc>
            </a:pPr>
            <a:r>
              <a:rPr lang="en-US" sz="3000"/>
              <a:t>	</a:t>
            </a:r>
            <a:endParaRPr lang="en-US" sz="3000" b="1"/>
          </a:p>
        </p:txBody>
      </p:sp>
      <p:sp>
        <p:nvSpPr>
          <p:cNvPr id="7" name="Content Placeholder 2">
            <a:extLst>
              <a:ext uri="{FF2B5EF4-FFF2-40B4-BE49-F238E27FC236}">
                <a16:creationId xmlns:a16="http://schemas.microsoft.com/office/drawing/2014/main" id="{8AD6C4E3-C88C-4EB3-A342-4C1C802537EA}"/>
              </a:ext>
            </a:extLst>
          </p:cNvPr>
          <p:cNvSpPr txBox="1"/>
          <p:nvPr/>
        </p:nvSpPr>
        <p:spPr>
          <a:xfrm>
            <a:off x="5750390" y="1024855"/>
            <a:ext cx="6185909" cy="1418375"/>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nSpc>
                <a:spcPct val="90000"/>
              </a:lnSpc>
            </a:pPr>
            <a:r>
              <a:rPr lang="en-US"/>
              <a:t>Anthony Sweat: </a:t>
            </a:r>
            <a:r>
              <a:rPr lang="en-US" sz="3000" i="1"/>
              <a:t>The Holy Invitation</a:t>
            </a:r>
          </a:p>
          <a:p>
            <a:pPr>
              <a:lnSpc>
                <a:spcPct val="90000"/>
              </a:lnSpc>
            </a:pPr>
            <a:r>
              <a:rPr lang="en-US" sz="3000" i="1"/>
              <a:t>The Holy Covenants</a:t>
            </a:r>
            <a:br>
              <a:rPr lang="en-US" sz="3000"/>
            </a:br>
            <a:endParaRPr lang="en-US" sz="3000" b="1"/>
          </a:p>
        </p:txBody>
      </p:sp>
      <p:pic>
        <p:nvPicPr>
          <p:cNvPr id="8" name="Picture 7" descr="A picture containing text, alcohol&#10;&#10;Description automatically generated">
            <a:extLst>
              <a:ext uri="{FF2B5EF4-FFF2-40B4-BE49-F238E27FC236}">
                <a16:creationId xmlns:a16="http://schemas.microsoft.com/office/drawing/2014/main" id="{B506C76E-C944-4ED9-9B8C-705E4BA6560B}"/>
              </a:ext>
            </a:extLst>
          </p:cNvPr>
          <p:cNvPicPr>
            <a:picLocks noChangeAspect="1"/>
          </p:cNvPicPr>
          <p:nvPr/>
        </p:nvPicPr>
        <p:blipFill>
          <a:blip r:embed="rId3"/>
          <a:stretch>
            <a:fillRect/>
          </a:stretch>
        </p:blipFill>
        <p:spPr>
          <a:xfrm>
            <a:off x="1712772" y="2187793"/>
            <a:ext cx="2549950" cy="3755064"/>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680BBFD1-4AC3-419C-AB40-4FC62B690DA9}"/>
              </a:ext>
            </a:extLst>
          </p:cNvPr>
          <p:cNvPicPr>
            <a:picLocks noChangeAspect="1"/>
          </p:cNvPicPr>
          <p:nvPr/>
        </p:nvPicPr>
        <p:blipFill>
          <a:blip r:embed="rId4"/>
          <a:stretch>
            <a:fillRect/>
          </a:stretch>
        </p:blipFill>
        <p:spPr>
          <a:xfrm>
            <a:off x="6055407" y="2063397"/>
            <a:ext cx="2628011" cy="3701082"/>
          </a:xfrm>
          <a:prstGeom prst="rect">
            <a:avLst/>
          </a:prstGeom>
        </p:spPr>
      </p:pic>
      <p:pic>
        <p:nvPicPr>
          <p:cNvPr id="13" name="Picture 12" descr="Diagram&#10;&#10;Description automatically generated">
            <a:extLst>
              <a:ext uri="{FF2B5EF4-FFF2-40B4-BE49-F238E27FC236}">
                <a16:creationId xmlns:a16="http://schemas.microsoft.com/office/drawing/2014/main" id="{0BC52581-99B5-448A-A52E-24CABCB50A94}"/>
              </a:ext>
            </a:extLst>
          </p:cNvPr>
          <p:cNvPicPr>
            <a:picLocks noChangeAspect="1"/>
          </p:cNvPicPr>
          <p:nvPr/>
        </p:nvPicPr>
        <p:blipFill>
          <a:blip r:embed="rId5"/>
          <a:stretch>
            <a:fillRect/>
          </a:stretch>
        </p:blipFill>
        <p:spPr>
          <a:xfrm>
            <a:off x="8975654" y="2076168"/>
            <a:ext cx="2628011" cy="3675540"/>
          </a:xfrm>
          <a:prstGeom prst="rect">
            <a:avLst/>
          </a:prstGeom>
        </p:spPr>
      </p:pic>
    </p:spTree>
    <p:extLst>
      <p:ext uri="{BB962C8B-B14F-4D97-AF65-F5344CB8AC3E}">
        <p14:creationId xmlns:p14="http://schemas.microsoft.com/office/powerpoint/2010/main" val="329206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362673" y="1600418"/>
            <a:ext cx="5497974" cy="3977629"/>
          </a:xfrm>
        </p:spPr>
        <p:txBody>
          <a:bodyPr vert="horz" lIns="91440" tIns="45720" rIns="91440" bIns="45720" rtlCol="0" anchor="ctr">
            <a:noAutofit/>
          </a:bodyPr>
          <a:lstStyle/>
          <a:p>
            <a:pPr marL="0" indent="0">
              <a:lnSpc>
                <a:spcPct val="90000"/>
              </a:lnSpc>
            </a:pPr>
            <a:r>
              <a:rPr lang="en-US" sz="3000" b="0" i="0" kern="1200"/>
              <a:t>Donald W. Parry: </a:t>
            </a:r>
            <a:r>
              <a:rPr lang="en-US" sz="3000" b="0" i="1" kern="1200"/>
              <a:t>The Holy Temple</a:t>
            </a:r>
            <a:br>
              <a:rPr lang="en-US" sz="3000" b="0" kern="1200"/>
            </a:br>
            <a:br>
              <a:rPr lang="en-US" sz="3000" b="0" kern="1200"/>
            </a:br>
            <a:br>
              <a:rPr lang="en-US" sz="3000" b="0" kern="1200"/>
            </a:br>
            <a:br>
              <a:rPr lang="en-US" sz="3000" b="0" kern="1200"/>
            </a:br>
            <a:br>
              <a:rPr lang="en-US" sz="3000"/>
            </a:br>
            <a:br>
              <a:rPr lang="en-US" sz="3000"/>
            </a:br>
            <a:br>
              <a:rPr lang="en-US" sz="3000" b="0" i="1" kern="1200"/>
            </a:br>
            <a:r>
              <a:rPr lang="en-US" sz="3000" b="0" i="0" kern="1200"/>
              <a:t>	</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18</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362283" y="333285"/>
            <a:ext cx="6562270"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r>
              <a:rPr lang="en-US" sz="3000" b="1" u="sng"/>
              <a:t>BOOKS – TEMPLE SYMBOLISM</a:t>
            </a:r>
          </a:p>
        </p:txBody>
      </p:sp>
      <p:sp>
        <p:nvSpPr>
          <p:cNvPr id="5" name="Content Placeholder 2">
            <a:extLst>
              <a:ext uri="{FF2B5EF4-FFF2-40B4-BE49-F238E27FC236}">
                <a16:creationId xmlns:a16="http://schemas.microsoft.com/office/drawing/2014/main" id="{1125E2A0-0787-47D6-A0E2-D17DE82DB734}"/>
              </a:ext>
            </a:extLst>
          </p:cNvPr>
          <p:cNvSpPr txBox="1"/>
          <p:nvPr/>
        </p:nvSpPr>
        <p:spPr>
          <a:xfrm>
            <a:off x="5643418" y="1897236"/>
            <a:ext cx="6185909" cy="4171055"/>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nSpc>
                <a:spcPct val="90000"/>
              </a:lnSpc>
            </a:pPr>
            <a:r>
              <a:rPr lang="en-US" sz="3000"/>
              <a:t>	</a:t>
            </a:r>
            <a:endParaRPr lang="en-US" sz="3000" b="1"/>
          </a:p>
        </p:txBody>
      </p:sp>
      <p:sp>
        <p:nvSpPr>
          <p:cNvPr id="7" name="Content Placeholder 2">
            <a:extLst>
              <a:ext uri="{FF2B5EF4-FFF2-40B4-BE49-F238E27FC236}">
                <a16:creationId xmlns:a16="http://schemas.microsoft.com/office/drawing/2014/main" id="{8AD6C4E3-C88C-4EB3-A342-4C1C802537EA}"/>
              </a:ext>
            </a:extLst>
          </p:cNvPr>
          <p:cNvSpPr txBox="1"/>
          <p:nvPr/>
        </p:nvSpPr>
        <p:spPr>
          <a:xfrm>
            <a:off x="5752033" y="1339400"/>
            <a:ext cx="6185909" cy="2249833"/>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nSpc>
                <a:spcPct val="90000"/>
              </a:lnSpc>
            </a:pPr>
            <a:r>
              <a:rPr lang="en-US" sz="3000"/>
              <a:t>Jack M. Lyon: </a:t>
            </a:r>
            <a:r>
              <a:rPr lang="en-US" sz="3000" i="1"/>
              <a:t>Understanding Temple Symbols Through Scripture, History and Art</a:t>
            </a:r>
            <a:br>
              <a:rPr lang="en-US" sz="3000"/>
            </a:br>
            <a:endParaRPr lang="en-US" sz="3000" b="1"/>
          </a:p>
        </p:txBody>
      </p:sp>
      <p:pic>
        <p:nvPicPr>
          <p:cNvPr id="8" name="Picture 7">
            <a:extLst>
              <a:ext uri="{FF2B5EF4-FFF2-40B4-BE49-F238E27FC236}">
                <a16:creationId xmlns:a16="http://schemas.microsoft.com/office/drawing/2014/main" id="{B506C76E-C944-4ED9-9B8C-705E4BA6560B}"/>
              </a:ext>
            </a:extLst>
          </p:cNvPr>
          <p:cNvPicPr>
            <a:picLocks noChangeAspect="1"/>
          </p:cNvPicPr>
          <p:nvPr/>
        </p:nvPicPr>
        <p:blipFill>
          <a:blip r:embed="rId3"/>
          <a:stretch>
            <a:fillRect/>
          </a:stretch>
        </p:blipFill>
        <p:spPr>
          <a:xfrm>
            <a:off x="2057011" y="2555263"/>
            <a:ext cx="2485852" cy="3755064"/>
          </a:xfrm>
          <a:prstGeom prst="rect">
            <a:avLst/>
          </a:prstGeom>
        </p:spPr>
      </p:pic>
      <p:pic>
        <p:nvPicPr>
          <p:cNvPr id="13" name="Picture 12">
            <a:extLst>
              <a:ext uri="{FF2B5EF4-FFF2-40B4-BE49-F238E27FC236}">
                <a16:creationId xmlns:a16="http://schemas.microsoft.com/office/drawing/2014/main" id="{0BC52581-99B5-448A-A52E-24CABCB50A94}"/>
              </a:ext>
            </a:extLst>
          </p:cNvPr>
          <p:cNvPicPr>
            <a:picLocks noChangeAspect="1"/>
          </p:cNvPicPr>
          <p:nvPr/>
        </p:nvPicPr>
        <p:blipFill>
          <a:blip r:embed="rId4"/>
          <a:stretch>
            <a:fillRect/>
          </a:stretch>
        </p:blipFill>
        <p:spPr>
          <a:xfrm>
            <a:off x="8050233" y="2843686"/>
            <a:ext cx="2628011" cy="3178218"/>
          </a:xfrm>
          <a:prstGeom prst="rect">
            <a:avLst/>
          </a:prstGeom>
        </p:spPr>
      </p:pic>
    </p:spTree>
    <p:extLst>
      <p:ext uri="{BB962C8B-B14F-4D97-AF65-F5344CB8AC3E}">
        <p14:creationId xmlns:p14="http://schemas.microsoft.com/office/powerpoint/2010/main" val="34907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19</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894431" y="206428"/>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r>
              <a:rPr lang="en-US" sz="3000" b="1" u="sng"/>
              <a:t>TALKS/ARTICLES</a:t>
            </a:r>
          </a:p>
        </p:txBody>
      </p:sp>
      <p:sp>
        <p:nvSpPr>
          <p:cNvPr id="5" name="Content Placeholder 2">
            <a:extLst>
              <a:ext uri="{FF2B5EF4-FFF2-40B4-BE49-F238E27FC236}">
                <a16:creationId xmlns:a16="http://schemas.microsoft.com/office/drawing/2014/main" id="{1125E2A0-0787-47D6-A0E2-D17DE82DB734}"/>
              </a:ext>
            </a:extLst>
          </p:cNvPr>
          <p:cNvSpPr txBox="1"/>
          <p:nvPr/>
        </p:nvSpPr>
        <p:spPr>
          <a:xfrm>
            <a:off x="5643418" y="1897236"/>
            <a:ext cx="6185909" cy="4171055"/>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nSpc>
                <a:spcPct val="90000"/>
              </a:lnSpc>
            </a:pPr>
            <a:r>
              <a:rPr lang="en-US" sz="3000"/>
              <a:t>	</a:t>
            </a:r>
            <a:endParaRPr lang="en-US" sz="3000" b="1"/>
          </a:p>
        </p:txBody>
      </p:sp>
      <p:sp>
        <p:nvSpPr>
          <p:cNvPr id="9" name="TextBox 8">
            <a:extLst>
              <a:ext uri="{FF2B5EF4-FFF2-40B4-BE49-F238E27FC236}">
                <a16:creationId xmlns:a16="http://schemas.microsoft.com/office/drawing/2014/main" id="{849FDAB2-A125-46EF-A0AB-5E1CF7C2CE9B}"/>
              </a:ext>
            </a:extLst>
          </p:cNvPr>
          <p:cNvSpPr txBox="1"/>
          <p:nvPr/>
        </p:nvSpPr>
        <p:spPr>
          <a:xfrm>
            <a:off x="299104" y="1151384"/>
            <a:ext cx="11229174" cy="5170646"/>
          </a:xfrm>
          <a:prstGeom prst="rect">
            <a:avLst/>
          </a:prstGeom>
          <a:noFill/>
        </p:spPr>
        <p:txBody>
          <a:bodyPr wrap="square" rtlCol="0">
            <a:spAutoFit/>
          </a:bodyPr>
          <a:lstStyle/>
          <a:p>
            <a:pPr marL="457200" indent="-457200">
              <a:buFont typeface="Arial" panose="020B0604020202020204" pitchFamily="34" charset="0"/>
              <a:buChar char="•"/>
            </a:pPr>
            <a:r>
              <a:rPr lang="en-US" sz="3000" b="1">
                <a:solidFill>
                  <a:schemeClr val="bg1"/>
                </a:solidFill>
                <a:latin typeface="Palatino"/>
              </a:rPr>
              <a:t>Ezra Taft Benson, “What I Hope You Will Teach Your Children About the Temple,” </a:t>
            </a:r>
            <a:r>
              <a:rPr lang="en-US" sz="3000" b="1" i="1">
                <a:solidFill>
                  <a:schemeClr val="bg1"/>
                </a:solidFill>
                <a:latin typeface="Palatino"/>
              </a:rPr>
              <a:t>Ensign</a:t>
            </a:r>
            <a:r>
              <a:rPr lang="en-US" sz="3000" b="1">
                <a:solidFill>
                  <a:schemeClr val="bg1"/>
                </a:solidFill>
                <a:latin typeface="Palatino"/>
              </a:rPr>
              <a:t>, August 1985, 8.</a:t>
            </a:r>
          </a:p>
          <a:p>
            <a:endParaRPr lang="en-US" sz="3000" b="1">
              <a:solidFill>
                <a:schemeClr val="bg1"/>
              </a:solidFill>
              <a:latin typeface="Palatino"/>
            </a:endParaRPr>
          </a:p>
          <a:p>
            <a:pPr marL="457200" indent="-457200">
              <a:buFont typeface="Arial" panose="020B0604020202020204" pitchFamily="34" charset="0"/>
              <a:buChar char="•"/>
            </a:pPr>
            <a:r>
              <a:rPr lang="en-US" sz="3000" b="1">
                <a:solidFill>
                  <a:schemeClr val="bg1"/>
                </a:solidFill>
                <a:latin typeface="Palatino"/>
              </a:rPr>
              <a:t>Russell M. Nelson, “Prepare for the Blessings of the Temple,” </a:t>
            </a:r>
            <a:r>
              <a:rPr lang="en-US" sz="3000" b="1" i="1">
                <a:solidFill>
                  <a:schemeClr val="bg1"/>
                </a:solidFill>
                <a:latin typeface="Palatino"/>
              </a:rPr>
              <a:t>Ensign</a:t>
            </a:r>
            <a:r>
              <a:rPr lang="en-US" sz="3000" b="1">
                <a:solidFill>
                  <a:schemeClr val="bg1"/>
                </a:solidFill>
                <a:latin typeface="Palatino"/>
              </a:rPr>
              <a:t>, October 2010, 47.</a:t>
            </a:r>
          </a:p>
          <a:p>
            <a:endParaRPr lang="en-US" sz="3000" b="1">
              <a:solidFill>
                <a:schemeClr val="bg1"/>
              </a:solidFill>
              <a:latin typeface="Palatino"/>
            </a:endParaRPr>
          </a:p>
          <a:p>
            <a:pPr marL="457200" indent="-457200">
              <a:buFont typeface="Arial" panose="020B0604020202020204" pitchFamily="34" charset="0"/>
              <a:buChar char="•"/>
            </a:pPr>
            <a:r>
              <a:rPr lang="en-US" sz="3000" b="1">
                <a:solidFill>
                  <a:schemeClr val="bg1"/>
                </a:solidFill>
                <a:latin typeface="Palatino"/>
              </a:rPr>
              <a:t>David A. Bedar, “Prepared to Obtain Every Needful Thing,” April 2019 General Conference</a:t>
            </a:r>
          </a:p>
          <a:p>
            <a:pPr marL="457200" indent="-457200">
              <a:buFont typeface="Arial" panose="020B0604020202020204" pitchFamily="34" charset="0"/>
              <a:buChar char="•"/>
            </a:pPr>
            <a:endParaRPr lang="en-US" sz="3000" b="1">
              <a:solidFill>
                <a:schemeClr val="bg1"/>
              </a:solidFill>
              <a:latin typeface="Palatino"/>
            </a:endParaRPr>
          </a:p>
          <a:p>
            <a:pPr marL="457200" indent="-457200">
              <a:buFont typeface="Arial" panose="020B0604020202020204" pitchFamily="34" charset="0"/>
              <a:buChar char="•"/>
            </a:pPr>
            <a:r>
              <a:rPr lang="en-US" sz="3000" b="1">
                <a:solidFill>
                  <a:schemeClr val="bg1"/>
                </a:solidFill>
                <a:latin typeface="Palatino"/>
              </a:rPr>
              <a:t>Carlos E. Asay, “The Temple Garment: An Outward Expression of an Inward Commitment,” </a:t>
            </a:r>
            <a:r>
              <a:rPr lang="en-US" sz="3000" b="1" i="1">
                <a:solidFill>
                  <a:schemeClr val="bg1"/>
                </a:solidFill>
                <a:latin typeface="Palatino"/>
              </a:rPr>
              <a:t>Ensign</a:t>
            </a:r>
            <a:r>
              <a:rPr lang="en-US" sz="3000" b="1">
                <a:solidFill>
                  <a:schemeClr val="bg1"/>
                </a:solidFill>
                <a:latin typeface="Palatino"/>
              </a:rPr>
              <a:t>, August 1997</a:t>
            </a:r>
          </a:p>
        </p:txBody>
      </p:sp>
    </p:spTree>
    <p:extLst>
      <p:ext uri="{BB962C8B-B14F-4D97-AF65-F5344CB8AC3E}">
        <p14:creationId xmlns:p14="http://schemas.microsoft.com/office/powerpoint/2010/main" val="27491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81F20D1-0F9C-4769-8627-D16EE7314B89}"/>
              </a:ext>
            </a:extLst>
          </p:cNvPr>
          <p:cNvSpPr>
            <a:spLocks noGrp="1"/>
          </p:cNvSpPr>
          <p:nvPr>
            <p:ph type="title"/>
          </p:nvPr>
        </p:nvSpPr>
        <p:spPr>
          <a:xfrm>
            <a:off x="687968" y="194872"/>
            <a:ext cx="5329989" cy="5329003"/>
          </a:xfrm>
        </p:spPr>
        <p:txBody>
          <a:bodyPr/>
          <a:lstStyle/>
          <a:p>
            <a:r>
              <a:rPr lang="en-US"/>
              <a:t> </a:t>
            </a:r>
            <a:r>
              <a:rPr lang="en-US" sz="4800"/>
              <a:t>“We need the temple more than anything else.”</a:t>
            </a:r>
            <a:br>
              <a:rPr lang="en-US" sz="4800"/>
            </a:br>
            <a:br>
              <a:rPr lang="en-US" sz="4800"/>
            </a:br>
            <a:r>
              <a:rPr lang="en-US" sz="1800"/>
              <a:t>-Joseph Smith Journal, March 4, 1844, as in </a:t>
            </a:r>
            <a:r>
              <a:rPr lang="en-US" sz="1800" i="1"/>
              <a:t>Teachings of Presidents of the Church: Joseph Smith </a:t>
            </a:r>
            <a:r>
              <a:rPr lang="en-US" sz="1800"/>
              <a:t>[manual], p. 416</a:t>
            </a:r>
          </a:p>
        </p:txBody>
      </p:sp>
      <p:pic>
        <p:nvPicPr>
          <p:cNvPr id="7" name="Picture Placeholder 6" descr="A picture containing grass, outdoor, sky, person&#10;&#10;Description automatically generated">
            <a:extLst>
              <a:ext uri="{FF2B5EF4-FFF2-40B4-BE49-F238E27FC236}">
                <a16:creationId xmlns:a16="http://schemas.microsoft.com/office/drawing/2014/main" id="{63F61C69-CEF7-47CF-A3A9-67ADE3C4C38A}"/>
              </a:ext>
            </a:extLst>
          </p:cNvPr>
          <p:cNvPicPr>
            <a:picLocks noGrp="1" noChangeAspect="1"/>
          </p:cNvPicPr>
          <p:nvPr>
            <p:ph type="pic" sz="quarter" idx="10"/>
          </p:nvPr>
        </p:nvPicPr>
        <p:blipFill>
          <a:blip r:embed="rId2"/>
          <a:srcRect r="2" b="20408"/>
          <a:stretch>
            <a:fillRect/>
          </a:stretch>
        </p:blipFill>
        <p:spPr>
          <a:xfrm>
            <a:off x="6096000" y="10"/>
            <a:ext cx="6096000" cy="6857990"/>
          </a:xfrm>
          <a:noFill/>
        </p:spPr>
      </p:pic>
    </p:spTree>
    <p:extLst>
      <p:ext uri="{BB962C8B-B14F-4D97-AF65-F5344CB8AC3E}">
        <p14:creationId xmlns:p14="http://schemas.microsoft.com/office/powerpoint/2010/main" val="15800877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catello Temple Glory to the Highest - LDS Temple Pictures">
            <a:extLst>
              <a:ext uri="{FF2B5EF4-FFF2-40B4-BE49-F238E27FC236}">
                <a16:creationId xmlns:a16="http://schemas.microsoft.com/office/drawing/2014/main" id="{FCAAFF29-9B28-431D-BE62-2EEFC2DC5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08" r="19958" b="-1"/>
          <a:stretch>
            <a:fillRect/>
          </a:stretch>
        </p:blipFill>
        <p:spPr bwMode="auto">
          <a:xfrm>
            <a:off x="20" y="10"/>
            <a:ext cx="5366307" cy="6857990"/>
          </a:xfrm>
          <a:prstGeom prst="rect">
            <a:avLst/>
          </a:prstGeom>
          <a:solidFill>
            <a:srgbClr val="FFFFFF"/>
          </a:solidFill>
        </p:spPr>
      </p:pic>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5643418" y="1897236"/>
            <a:ext cx="6185909" cy="4171055"/>
          </a:xfrm>
        </p:spPr>
        <p:txBody>
          <a:bodyPr vert="horz" lIns="91440" tIns="45720" rIns="91440" bIns="45720" rtlCol="0" anchor="ctr">
            <a:noAutofit/>
          </a:bodyPr>
          <a:lstStyle/>
          <a:p>
            <a:pPr>
              <a:lnSpc>
                <a:spcPct val="90000"/>
              </a:lnSpc>
            </a:pPr>
            <a:r>
              <a:rPr lang="en-US" sz="3000" b="0" i="0" kern="1200"/>
              <a:t>	</a:t>
            </a:r>
            <a:r>
              <a:rPr lang="en-US" b="1"/>
              <a:t>8 Verily I say unto you, all among them who know their hearts are honest, and are broken, and their spirits contrite, and are willing to observe their covenants by sacrifice—yea, every sacrifice which I, the Lord, shall command—they are accepted of me.</a:t>
            </a:r>
            <a:r>
              <a:rPr lang="en-US"/>
              <a:t> (D&amp;C 97:8)</a:t>
            </a:r>
            <a:br>
              <a:rPr lang="en-US" sz="3000"/>
            </a:br>
            <a:br>
              <a:rPr lang="en-US" sz="3000"/>
            </a:b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20</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5643418" y="592190"/>
            <a:ext cx="564096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r>
              <a:rPr lang="en-US" sz="3000" b="1" u="sng"/>
              <a:t>Observe Covenants by Sacrifice</a:t>
            </a:r>
          </a:p>
        </p:txBody>
      </p:sp>
    </p:spTree>
    <p:extLst>
      <p:ext uri="{BB962C8B-B14F-4D97-AF65-F5344CB8AC3E}">
        <p14:creationId xmlns:p14="http://schemas.microsoft.com/office/powerpoint/2010/main" val="8217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1256232" y="2059536"/>
            <a:ext cx="10431568" cy="3393458"/>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Live the law of obedience and strive to keep Heavenly Father’s commandments.”</a:t>
            </a:r>
            <a:br>
              <a:rPr lang="en-US" sz="4000"/>
            </a:br>
            <a:br>
              <a:rPr lang="en-US" sz="3000"/>
            </a:br>
            <a:r>
              <a:rPr lang="en-US" sz="1600" i="1"/>
              <a:t>General Handbook</a:t>
            </a:r>
            <a:r>
              <a:rPr lang="en-US" sz="1600"/>
              <a:t>, 27.2</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21</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3085031" y="611812"/>
            <a:ext cx="6591869" cy="1015663"/>
          </a:xfrm>
          <a:prstGeom prst="rect">
            <a:avLst/>
          </a:prstGeom>
          <a:noFill/>
        </p:spPr>
        <p:txBody>
          <a:bodyPr wrap="none" rtlCol="0">
            <a:spAutoFit/>
          </a:bodyPr>
          <a:lstStyle/>
          <a:p>
            <a:r>
              <a:rPr lang="en-US" sz="6000" b="1">
                <a:solidFill>
                  <a:schemeClr val="bg1"/>
                </a:solidFill>
                <a:latin typeface="Palatino"/>
              </a:rPr>
              <a:t>Law of Obedience</a:t>
            </a:r>
          </a:p>
        </p:txBody>
      </p:sp>
    </p:spTree>
    <p:extLst>
      <p:ext uri="{BB962C8B-B14F-4D97-AF65-F5344CB8AC3E}">
        <p14:creationId xmlns:p14="http://schemas.microsoft.com/office/powerpoint/2010/main" val="12501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6165269" y="958768"/>
            <a:ext cx="5001237" cy="5287420"/>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Obey the law of sacrifice, which means sacrificing to support the Lord’s work and repenting with a broken heart and contrite spirit.”</a:t>
            </a:r>
            <a:br>
              <a:rPr lang="en-US" sz="4000"/>
            </a:br>
            <a:br>
              <a:rPr lang="en-US" sz="3000"/>
            </a:br>
            <a:r>
              <a:rPr lang="en-US" sz="1600" i="1"/>
              <a:t>General Handbook</a:t>
            </a:r>
            <a:r>
              <a:rPr lang="en-US" sz="1600"/>
              <a:t>, 27.2</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22</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435137" y="878723"/>
            <a:ext cx="5824030" cy="1015663"/>
          </a:xfrm>
          <a:prstGeom prst="rect">
            <a:avLst/>
          </a:prstGeom>
          <a:noFill/>
        </p:spPr>
        <p:txBody>
          <a:bodyPr wrap="none" rtlCol="0">
            <a:spAutoFit/>
          </a:bodyPr>
          <a:lstStyle/>
          <a:p>
            <a:r>
              <a:rPr lang="en-US" sz="6000" b="1">
                <a:solidFill>
                  <a:schemeClr val="bg1"/>
                </a:solidFill>
                <a:latin typeface="Palatino"/>
              </a:rPr>
              <a:t>Law of Sacrifice</a:t>
            </a:r>
          </a:p>
        </p:txBody>
      </p:sp>
      <p:pic>
        <p:nvPicPr>
          <p:cNvPr id="6" name="Picture 5" descr="A picture containing painting&#10;&#10;Description automatically generated">
            <a:extLst>
              <a:ext uri="{FF2B5EF4-FFF2-40B4-BE49-F238E27FC236}">
                <a16:creationId xmlns:a16="http://schemas.microsoft.com/office/drawing/2014/main" id="{DC44A33E-1EA1-47E8-A4F1-9633994C51C0}"/>
              </a:ext>
            </a:extLst>
          </p:cNvPr>
          <p:cNvPicPr>
            <a:picLocks noChangeAspect="1"/>
          </p:cNvPicPr>
          <p:nvPr/>
        </p:nvPicPr>
        <p:blipFill>
          <a:blip r:embed="rId3"/>
          <a:stretch>
            <a:fillRect/>
          </a:stretch>
        </p:blipFill>
        <p:spPr>
          <a:xfrm>
            <a:off x="1363377" y="2161297"/>
            <a:ext cx="3735114" cy="3317371"/>
          </a:xfrm>
          <a:prstGeom prst="rect">
            <a:avLst/>
          </a:prstGeom>
        </p:spPr>
      </p:pic>
    </p:spTree>
    <p:extLst>
      <p:ext uri="{BB962C8B-B14F-4D97-AF65-F5344CB8AC3E}">
        <p14:creationId xmlns:p14="http://schemas.microsoft.com/office/powerpoint/2010/main" val="37123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6755626" y="1070371"/>
            <a:ext cx="5001237" cy="5287420"/>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Obey the law of the gospel of Jesus Christ, which is the higher law that He taught while He was on the earth.”</a:t>
            </a:r>
            <a:br>
              <a:rPr lang="en-US" sz="4000"/>
            </a:br>
            <a:br>
              <a:rPr lang="en-US" sz="3000"/>
            </a:br>
            <a:r>
              <a:rPr lang="en-US" sz="1600" i="1"/>
              <a:t>General Handbook</a:t>
            </a:r>
            <a:r>
              <a:rPr lang="en-US" sz="1600"/>
              <a:t>, 27.2</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23</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435137" y="878723"/>
            <a:ext cx="6614311" cy="1015663"/>
          </a:xfrm>
          <a:prstGeom prst="rect">
            <a:avLst/>
          </a:prstGeom>
          <a:noFill/>
        </p:spPr>
        <p:txBody>
          <a:bodyPr wrap="none" rtlCol="0">
            <a:spAutoFit/>
          </a:bodyPr>
          <a:lstStyle/>
          <a:p>
            <a:r>
              <a:rPr lang="en-US" sz="6000" b="1">
                <a:solidFill>
                  <a:schemeClr val="bg1"/>
                </a:solidFill>
                <a:latin typeface="Palatino"/>
              </a:rPr>
              <a:t>Law of the Gospel</a:t>
            </a:r>
          </a:p>
        </p:txBody>
      </p:sp>
      <p:pic>
        <p:nvPicPr>
          <p:cNvPr id="7" name="Picture 6">
            <a:extLst>
              <a:ext uri="{FF2B5EF4-FFF2-40B4-BE49-F238E27FC236}">
                <a16:creationId xmlns:a16="http://schemas.microsoft.com/office/drawing/2014/main" id="{9890CF19-FED4-4814-8497-18E7CAF6BD2B}"/>
              </a:ext>
            </a:extLst>
          </p:cNvPr>
          <p:cNvPicPr>
            <a:picLocks noChangeAspect="1"/>
          </p:cNvPicPr>
          <p:nvPr/>
        </p:nvPicPr>
        <p:blipFill>
          <a:blip r:embed="rId3"/>
          <a:stretch>
            <a:fillRect/>
          </a:stretch>
        </p:blipFill>
        <p:spPr>
          <a:xfrm>
            <a:off x="846034" y="2529555"/>
            <a:ext cx="5005936" cy="2815839"/>
          </a:xfrm>
          <a:prstGeom prst="rect">
            <a:avLst/>
          </a:prstGeom>
        </p:spPr>
      </p:pic>
    </p:spTree>
    <p:extLst>
      <p:ext uri="{BB962C8B-B14F-4D97-AF65-F5344CB8AC3E}">
        <p14:creationId xmlns:p14="http://schemas.microsoft.com/office/powerpoint/2010/main" val="350917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738862" y="1862982"/>
            <a:ext cx="10714276" cy="3836782"/>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Keep the law of chastity, which means that a member has sexual relations only with the person to whom he or she is legally and lawfully wedded according to God’s law.”</a:t>
            </a:r>
            <a:br>
              <a:rPr lang="en-US" sz="4000"/>
            </a:br>
            <a:br>
              <a:rPr lang="en-US" sz="3000"/>
            </a:br>
            <a:r>
              <a:rPr lang="en-US" sz="1600" i="1"/>
              <a:t>General Handbook</a:t>
            </a:r>
            <a:r>
              <a:rPr lang="en-US" sz="1600"/>
              <a:t>, 27.2</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24</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3192464" y="865333"/>
            <a:ext cx="5739072" cy="1015663"/>
          </a:xfrm>
          <a:prstGeom prst="rect">
            <a:avLst/>
          </a:prstGeom>
          <a:noFill/>
        </p:spPr>
        <p:txBody>
          <a:bodyPr wrap="none" rtlCol="0">
            <a:spAutoFit/>
          </a:bodyPr>
          <a:lstStyle/>
          <a:p>
            <a:r>
              <a:rPr lang="en-US" sz="6000" b="1">
                <a:solidFill>
                  <a:schemeClr val="bg1"/>
                </a:solidFill>
                <a:latin typeface="Palatino"/>
              </a:rPr>
              <a:t>Law of Chastity</a:t>
            </a:r>
          </a:p>
        </p:txBody>
      </p:sp>
    </p:spTree>
    <p:extLst>
      <p:ext uri="{BB962C8B-B14F-4D97-AF65-F5344CB8AC3E}">
        <p14:creationId xmlns:p14="http://schemas.microsoft.com/office/powerpoint/2010/main" val="384775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592687" y="1935355"/>
            <a:ext cx="11192842" cy="3657320"/>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Keep the law of consecration, which means dedicating their time, talents, and everything with which the Lord has blessed them to building up Jesus Christ’s Church on the earth.”</a:t>
            </a:r>
            <a:br>
              <a:rPr lang="en-US" sz="4000"/>
            </a:br>
            <a:br>
              <a:rPr lang="en-US" sz="3000"/>
            </a:br>
            <a:r>
              <a:rPr lang="en-US" sz="1600" i="1"/>
              <a:t>General Handbook</a:t>
            </a:r>
            <a:r>
              <a:rPr lang="en-US" sz="1600"/>
              <a:t>, 27.2</a:t>
            </a: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25</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2485075" y="838775"/>
            <a:ext cx="7406195" cy="1015663"/>
          </a:xfrm>
          <a:prstGeom prst="rect">
            <a:avLst/>
          </a:prstGeom>
          <a:noFill/>
        </p:spPr>
        <p:txBody>
          <a:bodyPr wrap="none" rtlCol="0">
            <a:spAutoFit/>
          </a:bodyPr>
          <a:lstStyle/>
          <a:p>
            <a:r>
              <a:rPr lang="en-US" sz="6000" b="1">
                <a:solidFill>
                  <a:schemeClr val="bg1"/>
                </a:solidFill>
                <a:latin typeface="Palatino"/>
              </a:rPr>
              <a:t>Law of Consecration</a:t>
            </a:r>
          </a:p>
        </p:txBody>
      </p:sp>
    </p:spTree>
    <p:extLst>
      <p:ext uri="{BB962C8B-B14F-4D97-AF65-F5344CB8AC3E}">
        <p14:creationId xmlns:p14="http://schemas.microsoft.com/office/powerpoint/2010/main" val="37577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type="title"/>
          </p:nvPr>
        </p:nvSpPr>
        <p:spPr>
          <a:xfrm>
            <a:off x="343936" y="2107037"/>
            <a:ext cx="8070489" cy="4139151"/>
          </a:xfrm>
        </p:spPr>
        <p:txBody>
          <a:bodyPr vert="horz" lIns="91440" tIns="45720" rIns="91440" bIns="45720" rtlCol="0" anchor="ctr">
            <a:noAutofit/>
          </a:bodyPr>
          <a:lstStyle/>
          <a:p>
            <a:pPr>
              <a:lnSpc>
                <a:spcPct val="90000"/>
              </a:lnSpc>
            </a:pPr>
            <a:r>
              <a:rPr lang="en-US" sz="3000" b="0" i="0" kern="1200"/>
              <a:t>	</a:t>
            </a:r>
            <a:r>
              <a:rPr lang="en-US" sz="4000" b="0" i="0" kern="1200"/>
              <a:t>“</a:t>
            </a:r>
            <a:r>
              <a:rPr lang="en-US" sz="4000"/>
              <a:t>The temple is the house of the Lord. The basis for every temple ordinance and covenant—the heart of the plan of salvation—is the Atonement of Jesus Christ. </a:t>
            </a:r>
            <a:r>
              <a:rPr lang="en-US" sz="4000" i="1"/>
              <a:t>Every activity, every lesson, all we do in the Church, point to the Lord and His holy house</a:t>
            </a:r>
            <a:r>
              <a:rPr lang="en-US" sz="4000"/>
              <a:t>.”</a:t>
            </a:r>
            <a:br>
              <a:rPr lang="en-US" sz="4000"/>
            </a:br>
            <a:r>
              <a:rPr lang="en-US" sz="4000"/>
              <a:t>	</a:t>
            </a:r>
            <a:r>
              <a:rPr lang="en-US" sz="2000"/>
              <a:t>-President Russell M. Nelson</a:t>
            </a:r>
            <a:br>
              <a:rPr lang="en-US" sz="3000"/>
            </a:br>
            <a:endParaRPr lang="en-US" sz="3000" b="1" i="0" kern="12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26</a:t>
            </a:fld>
            <a:endParaRPr lang="en-US">
              <a:latin typeface="Helvetica Neue" panose="02000503000000020004" pitchFamily="2" charset="0"/>
            </a:endParaRPr>
          </a:p>
        </p:txBody>
      </p:sp>
      <p:sp>
        <p:nvSpPr>
          <p:cNvPr id="10" name="Content Placeholder 2">
            <a:extLst>
              <a:ext uri="{FF2B5EF4-FFF2-40B4-BE49-F238E27FC236}">
                <a16:creationId xmlns:a16="http://schemas.microsoft.com/office/drawing/2014/main" id="{D8FD8DB5-CB26-49EA-98F5-AF00913826CE}"/>
              </a:ext>
            </a:extLst>
          </p:cNvPr>
          <p:cNvSpPr txBox="1"/>
          <p:nvPr/>
        </p:nvSpPr>
        <p:spPr>
          <a:xfrm>
            <a:off x="2154445" y="611812"/>
            <a:ext cx="5497974" cy="917119"/>
          </a:xfrm>
          <a:prstGeom prst="rect">
            <a:avLst/>
          </a:prstGeom>
        </p:spPr>
        <p:txBody>
          <a:bodyPr vert="horz" lIns="91440" tIns="45720" rIns="91440" bIns="45720" rtlCol="0" anchor="ctr">
            <a:noAutofit/>
          </a:bodyPr>
          <a:lstStyle>
            <a:lvl1pPr marL="173038" indent="-173038" algn="l" defTabSz="914400" rtl="0" eaLnBrk="1" latinLnBrk="0" hangingPunct="1">
              <a:lnSpc>
                <a:spcPct val="100000"/>
              </a:lnSpc>
              <a:spcBef>
                <a:spcPct val="0"/>
              </a:spcBef>
              <a:buNone/>
              <a:defRPr sz="2800" b="0" i="0" kern="1200">
                <a:solidFill>
                  <a:schemeClr val="bg1"/>
                </a:solidFill>
                <a:latin typeface="Palatino" pitchFamily="2" charset="77"/>
                <a:ea typeface="Palatino" pitchFamily="2" charset="77"/>
                <a:cs typeface="Palatino" pitchFamily="2" charset="77"/>
              </a:defRPr>
            </a:lvl1pPr>
          </a:lstStyle>
          <a:p>
            <a:pPr algn="ctr">
              <a:lnSpc>
                <a:spcPct val="90000"/>
              </a:lnSpc>
            </a:pPr>
            <a:r>
              <a:rPr lang="en-US" sz="3000"/>
              <a:t>	</a:t>
            </a:r>
            <a:endParaRPr lang="en-US" sz="3000" b="1" u="sng"/>
          </a:p>
        </p:txBody>
      </p:sp>
      <p:sp>
        <p:nvSpPr>
          <p:cNvPr id="2" name="TextBox 1">
            <a:extLst>
              <a:ext uri="{FF2B5EF4-FFF2-40B4-BE49-F238E27FC236}">
                <a16:creationId xmlns:a16="http://schemas.microsoft.com/office/drawing/2014/main" id="{AF8C5CBB-5B4D-4BBD-AC71-2B9993003746}"/>
              </a:ext>
            </a:extLst>
          </p:cNvPr>
          <p:cNvSpPr txBox="1"/>
          <p:nvPr/>
        </p:nvSpPr>
        <p:spPr>
          <a:xfrm>
            <a:off x="846870" y="271218"/>
            <a:ext cx="10498259" cy="1015663"/>
          </a:xfrm>
          <a:prstGeom prst="rect">
            <a:avLst/>
          </a:prstGeom>
          <a:noFill/>
        </p:spPr>
        <p:txBody>
          <a:bodyPr wrap="none" rtlCol="0">
            <a:spAutoFit/>
          </a:bodyPr>
          <a:lstStyle/>
          <a:p>
            <a:r>
              <a:rPr lang="en-US" sz="6000" b="1">
                <a:solidFill>
                  <a:schemeClr val="bg1"/>
                </a:solidFill>
                <a:latin typeface="Palatino"/>
              </a:rPr>
              <a:t>Jesus Christ and His Temples</a:t>
            </a:r>
          </a:p>
        </p:txBody>
      </p:sp>
      <p:pic>
        <p:nvPicPr>
          <p:cNvPr id="6" name="Picture 5" descr="A picture containing wall, person&#10;&#10;Description automatically generated">
            <a:extLst>
              <a:ext uri="{FF2B5EF4-FFF2-40B4-BE49-F238E27FC236}">
                <a16:creationId xmlns:a16="http://schemas.microsoft.com/office/drawing/2014/main" id="{F353522D-DB69-45DB-89D1-CAD1ADB2878C}"/>
              </a:ext>
            </a:extLst>
          </p:cNvPr>
          <p:cNvPicPr>
            <a:picLocks noChangeAspect="1"/>
          </p:cNvPicPr>
          <p:nvPr/>
        </p:nvPicPr>
        <p:blipFill>
          <a:blip r:embed="rId3"/>
          <a:stretch>
            <a:fillRect/>
          </a:stretch>
        </p:blipFill>
        <p:spPr>
          <a:xfrm>
            <a:off x="8686801" y="1528931"/>
            <a:ext cx="2921520" cy="4256623"/>
          </a:xfrm>
          <a:prstGeom prst="rect">
            <a:avLst/>
          </a:prstGeom>
        </p:spPr>
      </p:pic>
    </p:spTree>
    <p:extLst>
      <p:ext uri="{BB962C8B-B14F-4D97-AF65-F5344CB8AC3E}">
        <p14:creationId xmlns:p14="http://schemas.microsoft.com/office/powerpoint/2010/main" val="2539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10;&#10;Description automatically generated">
            <a:extLst>
              <a:ext uri="{FF2B5EF4-FFF2-40B4-BE49-F238E27FC236}">
                <a16:creationId xmlns:a16="http://schemas.microsoft.com/office/drawing/2014/main" id="{61408811-84ED-4C3A-828E-0EAA78019D2F}"/>
              </a:ext>
            </a:extLst>
          </p:cNvPr>
          <p:cNvPicPr>
            <a:picLocks noGrp="1" noChangeAspect="1"/>
          </p:cNvPicPr>
          <p:nvPr>
            <p:ph type="pic" sz="quarter" idx="10"/>
          </p:nvPr>
        </p:nvPicPr>
        <p:blipFill>
          <a:blip r:embed="rId2"/>
          <a:srcRect l="7813" r="7813"/>
          <a:stretch>
            <a:fillRect/>
          </a:stretch>
        </p:blipFill>
        <p:spPr>
          <a:xfrm rot="5400000">
            <a:off x="576813" y="390912"/>
            <a:ext cx="6481285" cy="5761142"/>
          </a:xfrm>
        </p:spPr>
      </p:pic>
      <p:sp>
        <p:nvSpPr>
          <p:cNvPr id="9" name="TextBox 8">
            <a:extLst>
              <a:ext uri="{FF2B5EF4-FFF2-40B4-BE49-F238E27FC236}">
                <a16:creationId xmlns:a16="http://schemas.microsoft.com/office/drawing/2014/main" id="{08042378-2A44-40C9-BA02-9A4C30D49D27}"/>
              </a:ext>
            </a:extLst>
          </p:cNvPr>
          <p:cNvSpPr txBox="1"/>
          <p:nvPr/>
        </p:nvSpPr>
        <p:spPr>
          <a:xfrm>
            <a:off x="7516797" y="970987"/>
            <a:ext cx="4198016" cy="4216539"/>
          </a:xfrm>
          <a:prstGeom prst="rect">
            <a:avLst/>
          </a:prstGeom>
          <a:noFill/>
        </p:spPr>
        <p:txBody>
          <a:bodyPr wrap="square" rtlCol="0">
            <a:spAutoFit/>
          </a:bodyPr>
          <a:lstStyle/>
          <a:p>
            <a:r>
              <a:rPr lang="en-US" sz="4800" b="1">
                <a:solidFill>
                  <a:schemeClr val="bg1"/>
                </a:solidFill>
                <a:latin typeface="Palatino"/>
              </a:rPr>
              <a:t>“Everything in the temple points us to our Savior, Jesus Christ” </a:t>
            </a:r>
          </a:p>
          <a:p>
            <a:r>
              <a:rPr lang="en-US" sz="1400">
                <a:solidFill>
                  <a:schemeClr val="bg1"/>
                </a:solidFill>
                <a:latin typeface="Palatino"/>
              </a:rPr>
              <a:t>     -Elder David A. Bednar, April 2019 General Conference</a:t>
            </a:r>
          </a:p>
        </p:txBody>
      </p:sp>
    </p:spTree>
    <p:extLst>
      <p:ext uri="{BB962C8B-B14F-4D97-AF65-F5344CB8AC3E}">
        <p14:creationId xmlns:p14="http://schemas.microsoft.com/office/powerpoint/2010/main" val="237940029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B69D7-BE9D-48D4-B749-BCAAEE9C45AD}"/>
              </a:ext>
            </a:extLst>
          </p:cNvPr>
          <p:cNvSpPr>
            <a:spLocks noGrp="1"/>
          </p:cNvSpPr>
          <p:nvPr>
            <p:ph idx="1"/>
          </p:nvPr>
        </p:nvSpPr>
        <p:spPr>
          <a:xfrm>
            <a:off x="3238856" y="478563"/>
            <a:ext cx="8614161" cy="6204247"/>
          </a:xfrm>
        </p:spPr>
        <p:txBody>
          <a:bodyPr vert="horz" lIns="91440" tIns="45720" rIns="91440" bIns="45720" rtlCol="0">
            <a:normAutofit/>
          </a:bodyPr>
          <a:lstStyle/>
          <a:p>
            <a:pPr marL="9525" indent="0">
              <a:lnSpc>
                <a:spcPct val="90000"/>
              </a:lnSpc>
              <a:buNone/>
            </a:pPr>
            <a:r>
              <a:rPr lang="en-US" sz="3200"/>
              <a:t>“The temple teaches of Christ.”</a:t>
            </a:r>
          </a:p>
          <a:p>
            <a:pPr marL="9525" indent="0">
              <a:lnSpc>
                <a:spcPct val="90000"/>
              </a:lnSpc>
              <a:buNone/>
            </a:pPr>
            <a:r>
              <a:rPr lang="en-US" sz="3200"/>
              <a:t>“The temple lies at the center of strengthening our faith and spiritual fortitude because the Savior and His doctrine are the very heart of the temple. </a:t>
            </a:r>
            <a:r>
              <a:rPr lang="en-US" sz="3200" i="1"/>
              <a:t>Everything taught in the temple, through instruction and through the Spirit, increases our understanding of Jesus Christ</a:t>
            </a:r>
            <a:r>
              <a:rPr lang="en-US" sz="3200"/>
              <a:t>. His essential ordinances bind us to Him through sacred priesthood covenants. Then, as we keep our covenants, He endows us with His healing, strengthening power. And oh, how we will need His power in the days ahead.”</a:t>
            </a:r>
          </a:p>
          <a:p>
            <a:pPr marL="9525" indent="0">
              <a:lnSpc>
                <a:spcPct val="90000"/>
              </a:lnSpc>
              <a:buNone/>
            </a:pPr>
            <a:r>
              <a:rPr lang="en-US" sz="1600"/>
              <a:t>- President Russell M. Nelson</a:t>
            </a:r>
          </a:p>
        </p:txBody>
      </p:sp>
      <p:pic>
        <p:nvPicPr>
          <p:cNvPr id="1026" name="Picture 2">
            <a:extLst>
              <a:ext uri="{FF2B5EF4-FFF2-40B4-BE49-F238E27FC236}">
                <a16:creationId xmlns:a16="http://schemas.microsoft.com/office/drawing/2014/main" id="{68207C59-2BB4-45D0-9DA2-D4D1608A1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02" r="24464" b="-1"/>
          <a:stretch>
            <a:fillRect/>
          </a:stretch>
        </p:blipFill>
        <p:spPr bwMode="auto">
          <a:xfrm>
            <a:off x="338983" y="1717705"/>
            <a:ext cx="2692869" cy="3029483"/>
          </a:xfrm>
          <a:prstGeom prst="rect">
            <a:avLst/>
          </a:prstGeom>
          <a:solidFill>
            <a:srgbClr val="FFFFFF"/>
          </a:solidFill>
        </p:spPr>
      </p:pic>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4</a:t>
            </a:fld>
            <a:endParaRPr lang="en-US">
              <a:latin typeface="Helvetica Neue" panose="02000503000000020004" pitchFamily="2" charset="0"/>
            </a:endParaRPr>
          </a:p>
        </p:txBody>
      </p:sp>
    </p:spTree>
    <p:extLst>
      <p:ext uri="{BB962C8B-B14F-4D97-AF65-F5344CB8AC3E}">
        <p14:creationId xmlns:p14="http://schemas.microsoft.com/office/powerpoint/2010/main" val="243747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A461-D404-4EB9-B6EF-0FF8ADDC7F5E}"/>
              </a:ext>
            </a:extLst>
          </p:cNvPr>
          <p:cNvSpPr>
            <a:spLocks noGrp="1"/>
          </p:cNvSpPr>
          <p:nvPr>
            <p:ph type="title"/>
          </p:nvPr>
        </p:nvSpPr>
        <p:spPr>
          <a:xfrm>
            <a:off x="494185" y="377253"/>
            <a:ext cx="11222533" cy="769662"/>
          </a:xfrm>
        </p:spPr>
        <p:txBody>
          <a:bodyPr anchor="t">
            <a:normAutofit/>
          </a:bodyPr>
          <a:lstStyle/>
          <a:p>
            <a:r>
              <a:rPr lang="en-US" sz="4100" b="1"/>
              <a:t>Veil of the Temple – Symbolism of Jesus</a:t>
            </a:r>
          </a:p>
        </p:txBody>
      </p:sp>
      <p:sp>
        <p:nvSpPr>
          <p:cNvPr id="3" name="Content Placeholder 2">
            <a:extLst>
              <a:ext uri="{FF2B5EF4-FFF2-40B4-BE49-F238E27FC236}">
                <a16:creationId xmlns:a16="http://schemas.microsoft.com/office/drawing/2014/main" id="{1F83E1AA-E0F2-4DA6-9015-E50391559051}"/>
              </a:ext>
            </a:extLst>
          </p:cNvPr>
          <p:cNvSpPr>
            <a:spLocks noGrp="1"/>
          </p:cNvSpPr>
          <p:nvPr>
            <p:ph sz="half" idx="2"/>
          </p:nvPr>
        </p:nvSpPr>
        <p:spPr>
          <a:xfrm>
            <a:off x="494185" y="1146916"/>
            <a:ext cx="7506815" cy="5219560"/>
          </a:xfrm>
        </p:spPr>
        <p:txBody>
          <a:bodyPr>
            <a:normAutofit fontScale="77500" lnSpcReduction="20000"/>
          </a:bodyPr>
          <a:lstStyle/>
          <a:p>
            <a:pPr marL="0" indent="0">
              <a:lnSpc>
                <a:spcPct val="90000"/>
              </a:lnSpc>
              <a:buNone/>
            </a:pPr>
            <a:r>
              <a:rPr lang="en-US" sz="3600">
                <a:latin typeface="Palatino"/>
              </a:rPr>
              <a:t>“[T]he veil signifies the flesh of Jesus Christ. The Apostle Paul wrote, “Having therefore, brethren, boldness to enter into the holiest [referring to the Holy of Holies] by the blood of Jesus [a reference to the atonement], by a new and living way, which he hath consecrated for us, through the veil, that is to say, his flesh” (Heb. 10:19-20). This image is extremely powerful! Inasmuch as the Holy of Holies represents the celestial kingdom, entering through the veil shows that the crucified Lord (the veil) stands between individuals and the presence of God (the celestial kingdom). Or, in other words, it is only through Christ and His atoning blood that one can enter into heaven.”</a:t>
            </a:r>
          </a:p>
          <a:p>
            <a:pPr marL="0" indent="0">
              <a:lnSpc>
                <a:spcPct val="90000"/>
              </a:lnSpc>
              <a:buNone/>
            </a:pPr>
            <a:r>
              <a:rPr lang="en-US" sz="2200" i="1">
                <a:latin typeface="Palatino"/>
              </a:rPr>
              <a:t>-175 Temple Symbols and Their Meanings </a:t>
            </a:r>
            <a:r>
              <a:rPr lang="en-US" sz="2200">
                <a:latin typeface="Palatino"/>
              </a:rPr>
              <a:t>by Donald W. Parry</a:t>
            </a:r>
          </a:p>
        </p:txBody>
      </p:sp>
      <p:pic>
        <p:nvPicPr>
          <p:cNvPr id="4" name="Picture 3">
            <a:extLst>
              <a:ext uri="{FF2B5EF4-FFF2-40B4-BE49-F238E27FC236}">
                <a16:creationId xmlns:a16="http://schemas.microsoft.com/office/drawing/2014/main" id="{A8F528CC-A1DC-43D3-8473-02B4A49D2CB6}"/>
              </a:ext>
            </a:extLst>
          </p:cNvPr>
          <p:cNvPicPr>
            <a:picLocks noChangeAspect="1"/>
          </p:cNvPicPr>
          <p:nvPr/>
        </p:nvPicPr>
        <p:blipFill>
          <a:blip r:embed="rId2"/>
          <a:stretch>
            <a:fillRect/>
          </a:stretch>
        </p:blipFill>
        <p:spPr>
          <a:xfrm>
            <a:off x="8278139" y="4070630"/>
            <a:ext cx="3036747" cy="2410117"/>
          </a:xfrm>
          <a:prstGeom prst="rect">
            <a:avLst/>
          </a:prstGeom>
        </p:spPr>
      </p:pic>
      <p:pic>
        <p:nvPicPr>
          <p:cNvPr id="9" name="Picture 8">
            <a:extLst>
              <a:ext uri="{FF2B5EF4-FFF2-40B4-BE49-F238E27FC236}">
                <a16:creationId xmlns:a16="http://schemas.microsoft.com/office/drawing/2014/main" id="{9D064927-7B3B-47E7-90E6-15C2AED0A14E}"/>
              </a:ext>
            </a:extLst>
          </p:cNvPr>
          <p:cNvPicPr>
            <a:picLocks noChangeAspect="1"/>
          </p:cNvPicPr>
          <p:nvPr/>
        </p:nvPicPr>
        <p:blipFill>
          <a:blip r:embed="rId3"/>
          <a:stretch>
            <a:fillRect/>
          </a:stretch>
        </p:blipFill>
        <p:spPr>
          <a:xfrm>
            <a:off x="8433735" y="1146915"/>
            <a:ext cx="2725554" cy="2882348"/>
          </a:xfrm>
          <a:prstGeom prst="rect">
            <a:avLst/>
          </a:prstGeom>
        </p:spPr>
      </p:pic>
    </p:spTree>
    <p:extLst>
      <p:ext uri="{BB962C8B-B14F-4D97-AF65-F5344CB8AC3E}">
        <p14:creationId xmlns:p14="http://schemas.microsoft.com/office/powerpoint/2010/main" val="32103949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76B9-1AD9-4D05-874D-4666B94B18E5}"/>
              </a:ext>
            </a:extLst>
          </p:cNvPr>
          <p:cNvSpPr>
            <a:spLocks noGrp="1"/>
          </p:cNvSpPr>
          <p:nvPr>
            <p:ph type="title"/>
          </p:nvPr>
        </p:nvSpPr>
        <p:spPr>
          <a:xfrm>
            <a:off x="889001" y="377252"/>
            <a:ext cx="10405532" cy="1146747"/>
          </a:xfrm>
        </p:spPr>
        <p:txBody>
          <a:bodyPr>
            <a:normAutofit fontScale="90000"/>
          </a:bodyPr>
          <a:lstStyle/>
          <a:p>
            <a:pPr algn="ctr"/>
            <a:r>
              <a:rPr lang="en-US" b="1"/>
              <a:t>Principles for Speaking of Sacred Temple Matters – “Spoken with care”</a:t>
            </a:r>
          </a:p>
        </p:txBody>
      </p:sp>
      <p:sp>
        <p:nvSpPr>
          <p:cNvPr id="4" name="Content Placeholder 3">
            <a:extLst>
              <a:ext uri="{FF2B5EF4-FFF2-40B4-BE49-F238E27FC236}">
                <a16:creationId xmlns:a16="http://schemas.microsoft.com/office/drawing/2014/main" id="{AC1C7420-E876-470B-B448-E9E731A84F50}"/>
              </a:ext>
            </a:extLst>
          </p:cNvPr>
          <p:cNvSpPr>
            <a:spLocks noGrp="1"/>
          </p:cNvSpPr>
          <p:nvPr>
            <p:ph sz="half" idx="2"/>
          </p:nvPr>
        </p:nvSpPr>
        <p:spPr>
          <a:xfrm>
            <a:off x="6247754" y="1828800"/>
            <a:ext cx="5468964" cy="4138046"/>
          </a:xfrm>
        </p:spPr>
        <p:txBody>
          <a:bodyPr>
            <a:normAutofit fontScale="92500"/>
          </a:bodyPr>
          <a:lstStyle/>
          <a:p>
            <a:pPr marL="0" indent="0">
              <a:buNone/>
            </a:pPr>
            <a:r>
              <a:rPr lang="en-US" b="1">
                <a:latin typeface="Palatino"/>
              </a:rPr>
              <a:t>“</a:t>
            </a:r>
            <a:r>
              <a:rPr lang="en-US" b="1" i="1">
                <a:latin typeface="Palatino"/>
              </a:rPr>
              <a:t>Guideline #2</a:t>
            </a:r>
            <a:r>
              <a:rPr lang="en-US">
                <a:latin typeface="Palatino"/>
              </a:rPr>
              <a:t>. The temple is the house of the Lord. Everything in the temple points us to our Savior, Jesus Christ. We may discuss the basic purposes of and the doctrine and principles associated with temple ordinances and covenants.” </a:t>
            </a:r>
          </a:p>
          <a:p>
            <a:pPr marL="0" indent="0">
              <a:buNone/>
            </a:pPr>
            <a:endParaRPr lang="en-US" sz="1700">
              <a:latin typeface="Palatino"/>
            </a:endParaRPr>
          </a:p>
          <a:p>
            <a:pPr marL="0" indent="0">
              <a:buNone/>
            </a:pPr>
            <a:r>
              <a:rPr lang="en-US" sz="1500">
                <a:latin typeface="Palatino"/>
              </a:rPr>
              <a:t>–Elder David A. Bednar, “Prepared to Obtain Every Needful Thing,” April 2019 General Conference</a:t>
            </a:r>
          </a:p>
        </p:txBody>
      </p:sp>
      <p:sp>
        <p:nvSpPr>
          <p:cNvPr id="5" name="Footer Placeholder 4">
            <a:extLst>
              <a:ext uri="{FF2B5EF4-FFF2-40B4-BE49-F238E27FC236}">
                <a16:creationId xmlns:a16="http://schemas.microsoft.com/office/drawing/2014/main" id="{104AD9D4-F1E3-4342-8181-CE010FAD83BC}"/>
              </a:ext>
            </a:extLst>
          </p:cNvPr>
          <p:cNvSpPr>
            <a:spLocks noGrp="1"/>
          </p:cNvSpPr>
          <p:nvPr>
            <p:ph type="ftr" sz="quarter" idx="10"/>
          </p:nvPr>
        </p:nvSpPr>
        <p:spPr/>
        <p:txBody>
          <a:bodyPr/>
          <a:lstStyle/>
          <a:p>
            <a:fld id="{5B06C967-C119-3A46-8999-DDAAE48B2E46}" type="slidenum">
              <a:rPr lang="en-US" smtClean="0"/>
              <a:t>6</a:t>
            </a:fld>
            <a:endParaRPr lang="en-US"/>
          </a:p>
        </p:txBody>
      </p:sp>
      <p:sp>
        <p:nvSpPr>
          <p:cNvPr id="8" name="Content Placeholder 7">
            <a:extLst>
              <a:ext uri="{FF2B5EF4-FFF2-40B4-BE49-F238E27FC236}">
                <a16:creationId xmlns:a16="http://schemas.microsoft.com/office/drawing/2014/main" id="{4C56FE11-A27B-47CF-BEA4-650C1AE90D3A}"/>
              </a:ext>
            </a:extLst>
          </p:cNvPr>
          <p:cNvSpPr>
            <a:spLocks noGrp="1"/>
          </p:cNvSpPr>
          <p:nvPr>
            <p:ph sz="half" idx="1"/>
          </p:nvPr>
        </p:nvSpPr>
        <p:spPr>
          <a:xfrm>
            <a:off x="494184" y="1828800"/>
            <a:ext cx="5601815" cy="4138046"/>
          </a:xfrm>
        </p:spPr>
        <p:txBody>
          <a:bodyPr>
            <a:normAutofit fontScale="92500"/>
          </a:bodyPr>
          <a:lstStyle/>
          <a:p>
            <a:pPr marL="0" indent="0">
              <a:buNone/>
            </a:pPr>
            <a:r>
              <a:rPr lang="en-US">
                <a:latin typeface="Palatino"/>
              </a:rPr>
              <a:t>“</a:t>
            </a:r>
            <a:r>
              <a:rPr lang="en-US" b="1" i="1">
                <a:latin typeface="Palatino"/>
              </a:rPr>
              <a:t>Guideline #1</a:t>
            </a:r>
            <a:r>
              <a:rPr lang="en-US">
                <a:latin typeface="Palatino"/>
              </a:rPr>
              <a:t>. Because we love the Lord, we always should speak about His holy house with reverence. We should </a:t>
            </a:r>
            <a:r>
              <a:rPr lang="en-US" i="1">
                <a:latin typeface="Palatino"/>
              </a:rPr>
              <a:t>not</a:t>
            </a:r>
            <a:r>
              <a:rPr lang="en-US">
                <a:latin typeface="Palatino"/>
              </a:rPr>
              <a:t> disclose or describe the special symbols associated with the covenants we receive in sacred temple ceremonies. Neither should we discuss the holy information that we specifically promise in the temple not to reveal.”</a:t>
            </a:r>
          </a:p>
        </p:txBody>
      </p:sp>
    </p:spTree>
    <p:extLst>
      <p:ext uri="{BB962C8B-B14F-4D97-AF65-F5344CB8AC3E}">
        <p14:creationId xmlns:p14="http://schemas.microsoft.com/office/powerpoint/2010/main" val="19695009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75CAE5E5-AAC9-45D2-8F11-2495E0F83342}"/>
              </a:ext>
            </a:extLst>
          </p:cNvPr>
          <p:cNvSpPr>
            <a:spLocks noGrp="1"/>
          </p:cNvSpPr>
          <p:nvPr>
            <p:ph type="title"/>
          </p:nvPr>
        </p:nvSpPr>
        <p:spPr>
          <a:xfrm>
            <a:off x="132202" y="136525"/>
            <a:ext cx="11931267" cy="2110916"/>
          </a:xfrm>
        </p:spPr>
        <p:txBody>
          <a:bodyPr>
            <a:noAutofit/>
          </a:bodyPr>
          <a:lstStyle/>
          <a:p>
            <a:r>
              <a:rPr lang="en-US" sz="3000"/>
              <a:t>There are many aspects, including temple covenants, that we can and should talk about before we go to the temple for the first time.</a:t>
            </a:r>
            <a:br>
              <a:rPr lang="en-US" sz="3000" b="1"/>
            </a:br>
            <a:endParaRPr lang="en-US" sz="3000"/>
          </a:p>
        </p:txBody>
      </p:sp>
      <p:sp>
        <p:nvSpPr>
          <p:cNvPr id="4" name="Slide Number Placeholder 3">
            <a:extLst>
              <a:ext uri="{FF2B5EF4-FFF2-40B4-BE49-F238E27FC236}">
                <a16:creationId xmlns:a16="http://schemas.microsoft.com/office/drawing/2014/main" id="{EC817D2E-0E18-4D25-AAC5-DB47572C06CB}"/>
              </a:ext>
            </a:extLst>
          </p:cNvPr>
          <p:cNvSpPr>
            <a:spLocks noGrp="1"/>
          </p:cNvSpPr>
          <p:nvPr>
            <p:ph type="sldNum" sz="quarter" idx="4294967295"/>
          </p:nvPr>
        </p:nvSpPr>
        <p:spPr>
          <a:xfrm>
            <a:off x="12496800" y="8534400"/>
            <a:ext cx="3657600" cy="486833"/>
          </a:xfrm>
          <a:prstGeom prst="rect">
            <a:avLst/>
          </a:prstGeom>
        </p:spPr>
        <p:txBody>
          <a:bodyPr vert="horz" lIns="121915" tIns="60959" rIns="121915" bIns="60959" rtlCol="0" anchor="b" anchorCtr="0"/>
          <a:lstStyle>
            <a:defPPr>
              <a:defRPr lang="en-US"/>
            </a:defPPr>
            <a:lvl1pPr marL="0" algn="r" defTabSz="1219120" rtl="0" eaLnBrk="1" latinLnBrk="0" hangingPunct="1">
              <a:defRPr sz="1333" kern="1200">
                <a:solidFill>
                  <a:schemeClr val="bg1"/>
                </a:solidFill>
                <a:effectLst>
                  <a:outerShdw blurRad="50800" dist="38100" dir="2700000" algn="tl" rotWithShape="0">
                    <a:srgbClr val="000000">
                      <a:alpha val="43000"/>
                    </a:srgbClr>
                  </a:outerShdw>
                </a:effectLst>
                <a:latin typeface="+mn-lt"/>
                <a:ea typeface="+mn-ea"/>
                <a:cs typeface="+mn-cs"/>
              </a:defRPr>
            </a:lvl1pPr>
            <a:lvl2pPr marL="609561" algn="l" defTabSz="1219120" rtl="0" eaLnBrk="1" latinLnBrk="0" hangingPunct="1">
              <a:defRPr sz="2400" kern="1200">
                <a:solidFill>
                  <a:schemeClr val="tx1"/>
                </a:solidFill>
                <a:latin typeface="+mn-lt"/>
                <a:ea typeface="+mn-ea"/>
                <a:cs typeface="+mn-cs"/>
              </a:defRPr>
            </a:lvl2pPr>
            <a:lvl3pPr marL="1219120" algn="l" defTabSz="1219120" rtl="0" eaLnBrk="1" latinLnBrk="0" hangingPunct="1">
              <a:defRPr sz="2400" kern="1200">
                <a:solidFill>
                  <a:schemeClr val="tx1"/>
                </a:solidFill>
                <a:latin typeface="+mn-lt"/>
                <a:ea typeface="+mn-ea"/>
                <a:cs typeface="+mn-cs"/>
              </a:defRPr>
            </a:lvl3pPr>
            <a:lvl4pPr marL="1828681" algn="l" defTabSz="1219120" rtl="0" eaLnBrk="1" latinLnBrk="0" hangingPunct="1">
              <a:defRPr sz="2400" kern="1200">
                <a:solidFill>
                  <a:schemeClr val="tx1"/>
                </a:solidFill>
                <a:latin typeface="+mn-lt"/>
                <a:ea typeface="+mn-ea"/>
                <a:cs typeface="+mn-cs"/>
              </a:defRPr>
            </a:lvl4pPr>
            <a:lvl5pPr marL="2438242" algn="l" defTabSz="1219120" rtl="0" eaLnBrk="1" latinLnBrk="0" hangingPunct="1">
              <a:defRPr sz="2400" kern="1200">
                <a:solidFill>
                  <a:schemeClr val="tx1"/>
                </a:solidFill>
                <a:latin typeface="+mn-lt"/>
                <a:ea typeface="+mn-ea"/>
                <a:cs typeface="+mn-cs"/>
              </a:defRPr>
            </a:lvl5pPr>
            <a:lvl6pPr marL="3047802" algn="l" defTabSz="1219120" rtl="0" eaLnBrk="1" latinLnBrk="0" hangingPunct="1">
              <a:defRPr sz="2400" kern="1200">
                <a:solidFill>
                  <a:schemeClr val="tx1"/>
                </a:solidFill>
                <a:latin typeface="+mn-lt"/>
                <a:ea typeface="+mn-ea"/>
                <a:cs typeface="+mn-cs"/>
              </a:defRPr>
            </a:lvl6pPr>
            <a:lvl7pPr marL="3657362" algn="l" defTabSz="1219120" rtl="0" eaLnBrk="1" latinLnBrk="0" hangingPunct="1">
              <a:defRPr sz="2400" kern="1200">
                <a:solidFill>
                  <a:schemeClr val="tx1"/>
                </a:solidFill>
                <a:latin typeface="+mn-lt"/>
                <a:ea typeface="+mn-ea"/>
                <a:cs typeface="+mn-cs"/>
              </a:defRPr>
            </a:lvl7pPr>
            <a:lvl8pPr marL="4266923" algn="l" defTabSz="1219120" rtl="0" eaLnBrk="1" latinLnBrk="0" hangingPunct="1">
              <a:defRPr sz="2400" kern="1200">
                <a:solidFill>
                  <a:schemeClr val="tx1"/>
                </a:solidFill>
                <a:latin typeface="+mn-lt"/>
                <a:ea typeface="+mn-ea"/>
                <a:cs typeface="+mn-cs"/>
              </a:defRPr>
            </a:lvl8pPr>
            <a:lvl9pPr marL="4876483" algn="l" defTabSz="1219120" rtl="0" eaLnBrk="1" latinLnBrk="0" hangingPunct="1">
              <a:defRPr sz="2400" kern="1200">
                <a:solidFill>
                  <a:schemeClr val="tx1"/>
                </a:solidFill>
                <a:latin typeface="+mn-lt"/>
                <a:ea typeface="+mn-ea"/>
                <a:cs typeface="+mn-cs"/>
              </a:defRPr>
            </a:lvl9pPr>
          </a:lstStyle>
          <a:p>
            <a:pPr>
              <a:spcAft>
                <a:spcPts val="600"/>
              </a:spcAft>
            </a:pPr>
            <a:fld id="{145035E6-F20D-4D3B-B870-332D86D75837}" type="slidenum">
              <a:rPr lang="en-US" smtClean="0">
                <a:latin typeface="Helvetica Neue" panose="02000503000000020004" pitchFamily="2" charset="0"/>
              </a:rPr>
              <a:pPr>
                <a:spcAft>
                  <a:spcPts val="600"/>
                </a:spcAft>
              </a:pPr>
              <a:t>7</a:t>
            </a:fld>
            <a:endParaRPr lang="en-US">
              <a:latin typeface="Helvetica Neue" panose="02000503000000020004" pitchFamily="2" charset="0"/>
            </a:endParaRPr>
          </a:p>
        </p:txBody>
      </p:sp>
      <p:pic>
        <p:nvPicPr>
          <p:cNvPr id="9" name="Picture 8">
            <a:extLst>
              <a:ext uri="{FF2B5EF4-FFF2-40B4-BE49-F238E27FC236}">
                <a16:creationId xmlns:a16="http://schemas.microsoft.com/office/drawing/2014/main" id="{94338FB5-87E9-4DEA-A895-5A9AF78D3E20}"/>
              </a:ext>
            </a:extLst>
          </p:cNvPr>
          <p:cNvPicPr>
            <a:picLocks noChangeAspect="1"/>
          </p:cNvPicPr>
          <p:nvPr/>
        </p:nvPicPr>
        <p:blipFill>
          <a:blip r:embed="rId3"/>
          <a:stretch>
            <a:fillRect/>
          </a:stretch>
        </p:blipFill>
        <p:spPr>
          <a:xfrm>
            <a:off x="453272" y="1315610"/>
            <a:ext cx="4571656" cy="5283774"/>
          </a:xfrm>
          <a:prstGeom prst="rect">
            <a:avLst/>
          </a:prstGeom>
        </p:spPr>
      </p:pic>
      <p:pic>
        <p:nvPicPr>
          <p:cNvPr id="7" name="Picture 6" descr="A picture containing bed&#10;&#10;Description automatically generated">
            <a:extLst>
              <a:ext uri="{FF2B5EF4-FFF2-40B4-BE49-F238E27FC236}">
                <a16:creationId xmlns:a16="http://schemas.microsoft.com/office/drawing/2014/main" id="{E7297838-EE51-4700-B461-90D5F8A2AAC6}"/>
              </a:ext>
            </a:extLst>
          </p:cNvPr>
          <p:cNvPicPr>
            <a:picLocks noChangeAspect="1"/>
          </p:cNvPicPr>
          <p:nvPr/>
        </p:nvPicPr>
        <p:blipFill>
          <a:blip r:embed="rId4"/>
          <a:stretch>
            <a:fillRect/>
          </a:stretch>
        </p:blipFill>
        <p:spPr>
          <a:xfrm>
            <a:off x="5179583" y="2087218"/>
            <a:ext cx="6404491" cy="3339842"/>
          </a:xfrm>
          <a:prstGeom prst="rect">
            <a:avLst/>
          </a:prstGeom>
        </p:spPr>
      </p:pic>
    </p:spTree>
    <p:extLst>
      <p:ext uri="{BB962C8B-B14F-4D97-AF65-F5344CB8AC3E}">
        <p14:creationId xmlns:p14="http://schemas.microsoft.com/office/powerpoint/2010/main" val="24960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A461-D404-4EB9-B6EF-0FF8ADDC7F5E}"/>
              </a:ext>
            </a:extLst>
          </p:cNvPr>
          <p:cNvSpPr>
            <a:spLocks noGrp="1"/>
          </p:cNvSpPr>
          <p:nvPr>
            <p:ph type="title"/>
          </p:nvPr>
        </p:nvSpPr>
        <p:spPr>
          <a:xfrm>
            <a:off x="494185" y="377253"/>
            <a:ext cx="11222533" cy="769662"/>
          </a:xfrm>
        </p:spPr>
        <p:txBody>
          <a:bodyPr anchor="t">
            <a:normAutofit/>
          </a:bodyPr>
          <a:lstStyle/>
          <a:p>
            <a:r>
              <a:rPr lang="en-US" sz="4100" b="1"/>
              <a:t>Share our Spiritual Feelings from the Temple</a:t>
            </a:r>
          </a:p>
        </p:txBody>
      </p:sp>
      <p:pic>
        <p:nvPicPr>
          <p:cNvPr id="7" name="Content Placeholder 6">
            <a:extLst>
              <a:ext uri="{FF2B5EF4-FFF2-40B4-BE49-F238E27FC236}">
                <a16:creationId xmlns:a16="http://schemas.microsoft.com/office/drawing/2014/main" id="{6E97842D-799C-4C2A-8EFB-0AFBA5C96220}"/>
              </a:ext>
            </a:extLst>
          </p:cNvPr>
          <p:cNvPicPr>
            <a:picLocks noGrp="1" noChangeAspect="1"/>
          </p:cNvPicPr>
          <p:nvPr>
            <p:ph sz="half" idx="1"/>
          </p:nvPr>
        </p:nvPicPr>
        <p:blipFill>
          <a:blip r:embed="rId2"/>
          <a:srcRect r="22266"/>
          <a:stretch>
            <a:fillRect/>
          </a:stretch>
        </p:blipFill>
        <p:spPr>
          <a:xfrm>
            <a:off x="7823140" y="1805379"/>
            <a:ext cx="3793186" cy="3247242"/>
          </a:xfrm>
          <a:noFill/>
        </p:spPr>
      </p:pic>
      <p:sp>
        <p:nvSpPr>
          <p:cNvPr id="3" name="Content Placeholder 2">
            <a:extLst>
              <a:ext uri="{FF2B5EF4-FFF2-40B4-BE49-F238E27FC236}">
                <a16:creationId xmlns:a16="http://schemas.microsoft.com/office/drawing/2014/main" id="{1F83E1AA-E0F2-4DA6-9015-E50391559051}"/>
              </a:ext>
            </a:extLst>
          </p:cNvPr>
          <p:cNvSpPr>
            <a:spLocks noGrp="1"/>
          </p:cNvSpPr>
          <p:nvPr>
            <p:ph sz="half" idx="2"/>
          </p:nvPr>
        </p:nvSpPr>
        <p:spPr>
          <a:xfrm>
            <a:off x="877114" y="1406552"/>
            <a:ext cx="6478796" cy="4959923"/>
          </a:xfrm>
        </p:spPr>
        <p:txBody>
          <a:bodyPr>
            <a:normAutofit/>
          </a:bodyPr>
          <a:lstStyle/>
          <a:p>
            <a:pPr marL="0" indent="0">
              <a:lnSpc>
                <a:spcPct val="90000"/>
              </a:lnSpc>
              <a:buNone/>
            </a:pPr>
            <a:r>
              <a:rPr lang="en-US" sz="3600">
                <a:latin typeface="Palatino"/>
              </a:rPr>
              <a:t>“Let us share with our children the spiritual feelings we have in the temple. And let us teach them </a:t>
            </a:r>
            <a:r>
              <a:rPr lang="en-US" sz="3600" i="1">
                <a:latin typeface="Palatino"/>
              </a:rPr>
              <a:t>more earnestly</a:t>
            </a:r>
            <a:r>
              <a:rPr lang="en-US" sz="3600">
                <a:latin typeface="Palatino"/>
              </a:rPr>
              <a:t> and </a:t>
            </a:r>
            <a:r>
              <a:rPr lang="en-US" sz="3600" i="1">
                <a:latin typeface="Palatino"/>
              </a:rPr>
              <a:t>more comfortably </a:t>
            </a:r>
            <a:r>
              <a:rPr lang="en-US" sz="3600">
                <a:latin typeface="Palatino"/>
              </a:rPr>
              <a:t>the things we can appropriately say about the purposes of the house of the Lord.”</a:t>
            </a:r>
          </a:p>
          <a:p>
            <a:pPr marL="0" indent="0">
              <a:lnSpc>
                <a:spcPct val="90000"/>
              </a:lnSpc>
              <a:buNone/>
            </a:pPr>
            <a:r>
              <a:rPr lang="en-US">
                <a:latin typeface="Palatino"/>
              </a:rPr>
              <a:t>-</a:t>
            </a:r>
            <a:r>
              <a:rPr lang="en-US" sz="1700">
                <a:latin typeface="Palatino"/>
              </a:rPr>
              <a:t>President Howard W. Hunter, </a:t>
            </a:r>
            <a:r>
              <a:rPr lang="en-US" sz="1700" i="1">
                <a:latin typeface="Palatino"/>
              </a:rPr>
              <a:t>Teachings of Presidents of the Church</a:t>
            </a:r>
            <a:r>
              <a:rPr lang="en-US" sz="1700">
                <a:latin typeface="Palatino"/>
              </a:rPr>
              <a:t> [manual], 184.</a:t>
            </a:r>
          </a:p>
        </p:txBody>
      </p:sp>
    </p:spTree>
    <p:extLst>
      <p:ext uri="{BB962C8B-B14F-4D97-AF65-F5344CB8AC3E}">
        <p14:creationId xmlns:p14="http://schemas.microsoft.com/office/powerpoint/2010/main" val="21215669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CEA08-FBDB-4BEA-A0C1-7C24A53913D1}"/>
              </a:ext>
            </a:extLst>
          </p:cNvPr>
          <p:cNvSpPr>
            <a:spLocks noGrp="1"/>
          </p:cNvSpPr>
          <p:nvPr>
            <p:ph type="title"/>
          </p:nvPr>
        </p:nvSpPr>
        <p:spPr/>
        <p:txBody>
          <a:bodyPr/>
          <a:lstStyle/>
          <a:p>
            <a:r>
              <a:rPr lang="en-US" b="1"/>
              <a:t>Endowment Defined </a:t>
            </a:r>
            <a:r>
              <a:rPr lang="en-US"/>
              <a:t>– Brigham Young</a:t>
            </a:r>
          </a:p>
        </p:txBody>
      </p:sp>
      <p:sp>
        <p:nvSpPr>
          <p:cNvPr id="3" name="Content Placeholder 2">
            <a:extLst>
              <a:ext uri="{FF2B5EF4-FFF2-40B4-BE49-F238E27FC236}">
                <a16:creationId xmlns:a16="http://schemas.microsoft.com/office/drawing/2014/main" id="{B148CF83-4229-446C-A902-3F15B3D84E3C}"/>
              </a:ext>
            </a:extLst>
          </p:cNvPr>
          <p:cNvSpPr>
            <a:spLocks noGrp="1"/>
          </p:cNvSpPr>
          <p:nvPr>
            <p:ph sz="half" idx="1"/>
          </p:nvPr>
        </p:nvSpPr>
        <p:spPr>
          <a:xfrm>
            <a:off x="474662" y="1252330"/>
            <a:ext cx="6403216" cy="5104020"/>
          </a:xfrm>
        </p:spPr>
        <p:txBody>
          <a:bodyPr>
            <a:normAutofit/>
          </a:bodyPr>
          <a:lstStyle/>
          <a:p>
            <a:pPr marL="0" indent="0">
              <a:buNone/>
            </a:pPr>
            <a:r>
              <a:rPr lang="en-US">
                <a:latin typeface="Palatino"/>
              </a:rPr>
              <a:t>“Let me give you a definition in brief. Your endowment is, to receive all those ordinances in the house of the Lord, which are necessary for you, after you have departed this life, to enable you to walk back to the presence of the Father, passing the angels who stand as sentinels, being enabled to give them the key words, signs and tokens, pertaining to the Holy Priesthood, and gain your eternal exaltation.”</a:t>
            </a:r>
          </a:p>
          <a:p>
            <a:pPr marL="0" indent="0">
              <a:buNone/>
            </a:pPr>
            <a:endParaRPr lang="en-US">
              <a:latin typeface="Palatino"/>
            </a:endParaRPr>
          </a:p>
        </p:txBody>
      </p:sp>
      <p:pic>
        <p:nvPicPr>
          <p:cNvPr id="7" name="Content Placeholder 6">
            <a:extLst>
              <a:ext uri="{FF2B5EF4-FFF2-40B4-BE49-F238E27FC236}">
                <a16:creationId xmlns:a16="http://schemas.microsoft.com/office/drawing/2014/main" id="{69593030-BFAE-4B1C-A05D-D677A1FB5DE3}"/>
              </a:ext>
            </a:extLst>
          </p:cNvPr>
          <p:cNvPicPr>
            <a:picLocks noGrp="1" noChangeAspect="1"/>
          </p:cNvPicPr>
          <p:nvPr>
            <p:ph sz="half" idx="2"/>
          </p:nvPr>
        </p:nvPicPr>
        <p:blipFill>
          <a:blip r:embed="rId2"/>
          <a:stretch>
            <a:fillRect/>
          </a:stretch>
        </p:blipFill>
        <p:spPr>
          <a:xfrm>
            <a:off x="7093226" y="1751416"/>
            <a:ext cx="4418217" cy="3355167"/>
          </a:xfrm>
        </p:spPr>
      </p:pic>
      <p:sp>
        <p:nvSpPr>
          <p:cNvPr id="5" name="Footer Placeholder 4">
            <a:extLst>
              <a:ext uri="{FF2B5EF4-FFF2-40B4-BE49-F238E27FC236}">
                <a16:creationId xmlns:a16="http://schemas.microsoft.com/office/drawing/2014/main" id="{275B58FC-5B89-4C09-AE22-CB717A28759F}"/>
              </a:ext>
            </a:extLst>
          </p:cNvPr>
          <p:cNvSpPr>
            <a:spLocks noGrp="1"/>
          </p:cNvSpPr>
          <p:nvPr>
            <p:ph type="ftr" sz="quarter" idx="10"/>
          </p:nvPr>
        </p:nvSpPr>
        <p:spPr/>
        <p:txBody>
          <a:bodyPr/>
          <a:lstStyle/>
          <a:p>
            <a:fld id="{5B06C967-C119-3A46-8999-DDAAE48B2E46}" type="slidenum">
              <a:rPr lang="en-US" smtClean="0"/>
              <a:t>9</a:t>
            </a:fld>
            <a:endParaRPr lang="en-US"/>
          </a:p>
        </p:txBody>
      </p:sp>
    </p:spTree>
    <p:extLst>
      <p:ext uri="{BB962C8B-B14F-4D97-AF65-F5344CB8AC3E}">
        <p14:creationId xmlns:p14="http://schemas.microsoft.com/office/powerpoint/2010/main" val="136560406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134.0"/>
  <p:tag name="AS_RELEASE_DATE" val="2017.05.17"/>
  <p:tag name="AS_TITLE" val="Aspose.Slides for .NET 4.0"/>
  <p:tag name="AS_VERSION" val="17.5"/>
</p:tagLst>
</file>

<file path=ppt/theme/theme1.xml><?xml version="1.0" encoding="utf-8"?>
<a:theme xmlns:a="http://schemas.openxmlformats.org/drawingml/2006/main" name="1_Neutral Blue">
  <a:themeElements>
    <a:clrScheme name="LDS Neutral Blue">
      <a:dk1>
        <a:srgbClr val="000000"/>
      </a:dk1>
      <a:lt1>
        <a:srgbClr val="FFFFFF"/>
      </a:lt1>
      <a:dk2>
        <a:srgbClr val="016183"/>
      </a:dk2>
      <a:lt2>
        <a:srgbClr val="E7E6E6"/>
      </a:lt2>
      <a:accent1>
        <a:srgbClr val="016183"/>
      </a:accent1>
      <a:accent2>
        <a:srgbClr val="8F1449"/>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D2E1BE6-F08D-BA40-AA2A-39484CA626B4}" vid="{0BDF1C23-3551-E94C-8270-6585ECA4BE5C}"/>
    </a:ext>
  </a:extLst>
</a:theme>
</file>

<file path=ppt/theme/theme2.xml><?xml version="1.0" encoding="utf-8"?>
<a:theme xmlns:a="http://schemas.openxmlformats.org/drawingml/2006/main" name="Formal Blue">
  <a:themeElements>
    <a:clrScheme name="GVSG">
      <a:dk1>
        <a:srgbClr val="000000"/>
      </a:dk1>
      <a:lt1>
        <a:srgbClr val="FFFFFF"/>
      </a:lt1>
      <a:dk2>
        <a:srgbClr val="003057"/>
      </a:dk2>
      <a:lt2>
        <a:srgbClr val="E7E6E6"/>
      </a:lt2>
      <a:accent1>
        <a:srgbClr val="003057"/>
      </a:accent1>
      <a:accent2>
        <a:srgbClr val="6E0D33"/>
      </a:accent2>
      <a:accent3>
        <a:srgbClr val="385541"/>
      </a:accent3>
      <a:accent4>
        <a:srgbClr val="BE531C"/>
      </a:accent4>
      <a:accent5>
        <a:srgbClr val="535659"/>
      </a:accent5>
      <a:accent6>
        <a:srgbClr val="005F83"/>
      </a:accent6>
      <a:hlink>
        <a:srgbClr val="888B8D"/>
      </a:hlink>
      <a:folHlink>
        <a:srgbClr val="8F1449"/>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5DBCFE-E359-5E4A-9134-33658CF0530F}" vid="{6D3D8D96-1644-474E-96E4-664398AE6D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Widescreen</PresentationFormat>
  <Paragraphs>113</Paragraphs>
  <Slides>26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Helvetica Neue</vt:lpstr>
      <vt:lpstr>Helvetica Neue Light</vt:lpstr>
      <vt:lpstr>Palatino</vt:lpstr>
      <vt:lpstr>Zoram ldsLat</vt:lpstr>
      <vt:lpstr>1_Neutral Blue</vt:lpstr>
      <vt:lpstr>Formal Blue</vt:lpstr>
      <vt:lpstr>PowerPoint Presentation</vt:lpstr>
      <vt:lpstr> “We need the temple more than anything else.”  -Joseph Smith Journal, March 4, 1844, as in Teachings of Presidents of the Church: Joseph Smith [manual], p. 416</vt:lpstr>
      <vt:lpstr>PowerPoint Presentation</vt:lpstr>
      <vt:lpstr>PowerPoint Presentation</vt:lpstr>
      <vt:lpstr>Veil of the Temple – Symbolism of Jesus</vt:lpstr>
      <vt:lpstr>Principles for Speaking of Sacred Temple Matters – “Spoken with care”</vt:lpstr>
      <vt:lpstr>There are many aspects, including temple covenants, that we can and should talk about before we go to the temple for the first time. </vt:lpstr>
      <vt:lpstr>Share our Spiritual Feelings from the Temple</vt:lpstr>
      <vt:lpstr>Endowment Defined – Brigham Young</vt:lpstr>
      <vt:lpstr>Cermonial Temple Clothing</vt:lpstr>
      <vt:lpstr>The Temple Garment</vt:lpstr>
      <vt:lpstr> -Standard Works  -Home Discussions  -Gospel Library/Church Website  -Stake Mission &amp; Temple Prep  -Bishop Interview  -Stake President Interview  </vt:lpstr>
      <vt:lpstr>Scriptures as Temple Preparation Resource</vt:lpstr>
      <vt:lpstr>Gospel Library Resources </vt:lpstr>
      <vt:lpstr>https://www.churchofjesuschrist/temples/prophetic-teachings-on-temples?lang=eng </vt:lpstr>
      <vt:lpstr>PowerPoint Presentation</vt:lpstr>
      <vt:lpstr>President Boyd K. Packer:  The Holy Temple        </vt:lpstr>
      <vt:lpstr>Donald W. Parry: The Holy Temple        </vt:lpstr>
      <vt:lpstr>PowerPoint Presentation</vt:lpstr>
      <vt:lpstr> 8 Verily I say unto you, all among them who know their hearts are honest, and are broken, and their spirits contrite, and are willing to observe their covenants by sacrifice—yea, every sacrifice which I, the Lord, shall command—they are accepted of me. (D&amp;C 97:8)  </vt:lpstr>
      <vt:lpstr> “Live the law of obedience and strive to keep Heavenly Father’s commandments.”  General Handbook, 27.2</vt:lpstr>
      <vt:lpstr> “Obey the law of sacrifice, which means sacrificing to support the Lord’s work and repenting with a broken heart and contrite spirit.”  General Handbook, 27.2</vt:lpstr>
      <vt:lpstr> “Obey the law of the gospel of Jesus Christ, which is the higher law that He taught while He was on the earth.”  General Handbook, 27.2</vt:lpstr>
      <vt:lpstr> “Keep the law of chastity, which means that a member has sexual relations only with the person to whom he or she is legally and lawfully wedded according to God’s law.”  General Handbook, 27.2</vt:lpstr>
      <vt:lpstr> “Keep the law of consecration, which means dedicating their time, talents, and everything with which the Lord has blessed them to building up Jesus Christ’s Church on the earth.”  General Handbook, 27.2</vt:lpstr>
      <vt:lpstr> “The temple is the house of the Lord. The basis for every temple ordinance and covenant—the heart of the plan of salvation—is the Atonement of Jesus Christ. Every activity, every lesson, all we do in the Church, point to the Lord and His holy house.”  -President Russell M. Nelson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Mike Hight</cp:lastModifiedBy>
  <cp:revision>2</cp:revision>
  <dcterms:created xsi:type="dcterms:W3CDTF">2022-02-26T14:32:36Z</dcterms:created>
  <dcterms:modified xsi:type="dcterms:W3CDTF">2022-02-27T18:18:07Z</dcterms:modified>
</cp:coreProperties>
</file>