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 id="2147484052" r:id="rId5"/>
  </p:sldMasterIdLst>
  <p:notesMasterIdLst>
    <p:notesMasterId r:id="rId16"/>
  </p:notesMasterIdLst>
  <p:handoutMasterIdLst>
    <p:handoutMasterId r:id="rId17"/>
  </p:handoutMasterIdLst>
  <p:sldIdLst>
    <p:sldId id="2968" r:id="rId6"/>
    <p:sldId id="2994" r:id="rId7"/>
    <p:sldId id="2971" r:id="rId8"/>
    <p:sldId id="2983" r:id="rId9"/>
    <p:sldId id="2992" r:id="rId10"/>
    <p:sldId id="2996" r:id="rId11"/>
    <p:sldId id="2985" r:id="rId12"/>
    <p:sldId id="2993" r:id="rId13"/>
    <p:sldId id="2995" r:id="rId14"/>
    <p:sldId id="2950"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D0E4"/>
    <a:srgbClr val="DA8938"/>
    <a:srgbClr val="54A7C4"/>
    <a:srgbClr val="93A510"/>
    <a:srgbClr val="688400"/>
    <a:srgbClr val="146D8C"/>
    <a:srgbClr val="629DB2"/>
    <a:srgbClr val="00AF9D"/>
    <a:srgbClr val="F06B5D"/>
    <a:srgbClr val="729A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804A51-E00B-45E5-990B-6CF06339E469}" v="53" dt="2022-02-26T18:32:40.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33"/>
    <p:restoredTop sz="93792" autoAdjust="0"/>
  </p:normalViewPr>
  <p:slideViewPr>
    <p:cSldViewPr snapToGrid="0" snapToObjects="1">
      <p:cViewPr varScale="1">
        <p:scale>
          <a:sx n="115" d="100"/>
          <a:sy n="115" d="100"/>
        </p:scale>
        <p:origin x="63" y="8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984" y="1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9740BA-D28A-8A4E-9CB6-7BAFBB5BDD0F}"/>
              </a:ext>
            </a:extLst>
          </p:cNvPr>
          <p:cNvSpPr>
            <a:spLocks noGrp="1"/>
          </p:cNvSpPr>
          <p:nvPr>
            <p:ph type="hdr" sz="quarter"/>
          </p:nvPr>
        </p:nvSpPr>
        <p:spPr>
          <a:xfrm>
            <a:off x="0" y="2"/>
            <a:ext cx="3037840" cy="466434"/>
          </a:xfrm>
          <a:prstGeom prst="rect">
            <a:avLst/>
          </a:prstGeom>
        </p:spPr>
        <p:txBody>
          <a:bodyPr vert="horz" lIns="93164" tIns="46582" rIns="93164" bIns="46582" rtlCol="0"/>
          <a:lstStyle>
            <a:lvl1pPr algn="l">
              <a:defRPr sz="1200"/>
            </a:lvl1pPr>
          </a:lstStyle>
          <a:p>
            <a:endParaRPr lang="en-US" dirty="0">
              <a:latin typeface="Helvetica Neue" panose="02000503000000020004" pitchFamily="2" charset="0"/>
            </a:endParaRPr>
          </a:p>
        </p:txBody>
      </p:sp>
      <p:sp>
        <p:nvSpPr>
          <p:cNvPr id="3" name="Date Placeholder 2">
            <a:extLst>
              <a:ext uri="{FF2B5EF4-FFF2-40B4-BE49-F238E27FC236}">
                <a16:creationId xmlns:a16="http://schemas.microsoft.com/office/drawing/2014/main" id="{C3EC5F12-7360-FB44-BB52-4798F7C37598}"/>
              </a:ext>
            </a:extLst>
          </p:cNvPr>
          <p:cNvSpPr>
            <a:spLocks noGrp="1"/>
          </p:cNvSpPr>
          <p:nvPr>
            <p:ph type="dt" sz="quarter" idx="1"/>
          </p:nvPr>
        </p:nvSpPr>
        <p:spPr>
          <a:xfrm>
            <a:off x="3970938" y="2"/>
            <a:ext cx="3037840" cy="466434"/>
          </a:xfrm>
          <a:prstGeom prst="rect">
            <a:avLst/>
          </a:prstGeom>
        </p:spPr>
        <p:txBody>
          <a:bodyPr vert="horz" lIns="93164" tIns="46582" rIns="93164" bIns="46582" rtlCol="0"/>
          <a:lstStyle>
            <a:lvl1pPr algn="r">
              <a:defRPr sz="1200"/>
            </a:lvl1pPr>
          </a:lstStyle>
          <a:p>
            <a:fld id="{F7287928-8E76-C342-BEED-BF54A711E962}" type="datetimeFigureOut">
              <a:rPr lang="en-US" smtClean="0">
                <a:latin typeface="Helvetica Neue" panose="02000503000000020004" pitchFamily="2" charset="0"/>
              </a:rPr>
              <a:t>2/27/2022</a:t>
            </a:fld>
            <a:endParaRPr lang="en-US" dirty="0">
              <a:latin typeface="Helvetica Neue" panose="02000503000000020004" pitchFamily="2" charset="0"/>
            </a:endParaRPr>
          </a:p>
        </p:txBody>
      </p:sp>
      <p:sp>
        <p:nvSpPr>
          <p:cNvPr id="4" name="Footer Placeholder 3">
            <a:extLst>
              <a:ext uri="{FF2B5EF4-FFF2-40B4-BE49-F238E27FC236}">
                <a16:creationId xmlns:a16="http://schemas.microsoft.com/office/drawing/2014/main" id="{638B942A-6197-0F49-8A4B-C8D96EE0C949}"/>
              </a:ext>
            </a:extLst>
          </p:cNvPr>
          <p:cNvSpPr>
            <a:spLocks noGrp="1"/>
          </p:cNvSpPr>
          <p:nvPr>
            <p:ph type="ftr" sz="quarter" idx="2"/>
          </p:nvPr>
        </p:nvSpPr>
        <p:spPr>
          <a:xfrm>
            <a:off x="0" y="8829969"/>
            <a:ext cx="3037840" cy="466433"/>
          </a:xfrm>
          <a:prstGeom prst="rect">
            <a:avLst/>
          </a:prstGeom>
        </p:spPr>
        <p:txBody>
          <a:bodyPr vert="horz" lIns="93164" tIns="46582" rIns="93164" bIns="46582" rtlCol="0" anchor="b"/>
          <a:lstStyle>
            <a:lvl1pPr algn="l">
              <a:defRPr sz="1200"/>
            </a:lvl1pPr>
          </a:lstStyle>
          <a:p>
            <a:endParaRPr lang="en-US" dirty="0">
              <a:latin typeface="Helvetica Neue" panose="02000503000000020004" pitchFamily="2" charset="0"/>
            </a:endParaRPr>
          </a:p>
        </p:txBody>
      </p:sp>
      <p:sp>
        <p:nvSpPr>
          <p:cNvPr id="5" name="Slide Number Placeholder 4">
            <a:extLst>
              <a:ext uri="{FF2B5EF4-FFF2-40B4-BE49-F238E27FC236}">
                <a16:creationId xmlns:a16="http://schemas.microsoft.com/office/drawing/2014/main" id="{B43A1323-E097-764A-9182-F5835EF2FCFA}"/>
              </a:ext>
            </a:extLst>
          </p:cNvPr>
          <p:cNvSpPr>
            <a:spLocks noGrp="1"/>
          </p:cNvSpPr>
          <p:nvPr>
            <p:ph type="sldNum" sz="quarter" idx="3"/>
          </p:nvPr>
        </p:nvSpPr>
        <p:spPr>
          <a:xfrm>
            <a:off x="3970938" y="8829969"/>
            <a:ext cx="3037840" cy="466433"/>
          </a:xfrm>
          <a:prstGeom prst="rect">
            <a:avLst/>
          </a:prstGeom>
        </p:spPr>
        <p:txBody>
          <a:bodyPr vert="horz" lIns="93164" tIns="46582" rIns="93164" bIns="46582" rtlCol="0" anchor="b"/>
          <a:lstStyle>
            <a:lvl1pPr algn="r">
              <a:defRPr sz="1200"/>
            </a:lvl1pPr>
          </a:lstStyle>
          <a:p>
            <a:fld id="{16FAA860-43C3-4F4F-8B81-97C96D6D3786}" type="slidenum">
              <a:rPr lang="en-US" smtClean="0">
                <a:latin typeface="Helvetica Neue" panose="02000503000000020004" pitchFamily="2" charset="0"/>
              </a:rPr>
              <a:t>‹#›</a:t>
            </a:fld>
            <a:endParaRPr lang="en-US" dirty="0">
              <a:latin typeface="Helvetica Neue" panose="02000503000000020004" pitchFamily="2" charset="0"/>
            </a:endParaRPr>
          </a:p>
        </p:txBody>
      </p:sp>
    </p:spTree>
    <p:extLst>
      <p:ext uri="{BB962C8B-B14F-4D97-AF65-F5344CB8AC3E}">
        <p14:creationId xmlns:p14="http://schemas.microsoft.com/office/powerpoint/2010/main" val="2232164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17550" y="720607"/>
            <a:ext cx="5575300" cy="313690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032449"/>
            <a:ext cx="5608320" cy="4543343"/>
          </a:xfrm>
          <a:prstGeom prst="rect">
            <a:avLst/>
          </a:prstGeom>
        </p:spPr>
        <p:txBody>
          <a:bodyPr vert="horz" lIns="93164" tIns="46582" rIns="93164" bIns="4658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03ECA828-484B-B34A-B943-8B779822689B}"/>
              </a:ext>
            </a:extLst>
          </p:cNvPr>
          <p:cNvSpPr>
            <a:spLocks noGrp="1"/>
          </p:cNvSpPr>
          <p:nvPr>
            <p:ph type="ftr" sz="quarter" idx="4"/>
          </p:nvPr>
        </p:nvSpPr>
        <p:spPr>
          <a:xfrm>
            <a:off x="0" y="8829676"/>
            <a:ext cx="3505200" cy="466726"/>
          </a:xfrm>
          <a:prstGeom prst="rect">
            <a:avLst/>
          </a:prstGeom>
        </p:spPr>
        <p:txBody>
          <a:bodyPr vert="horz" lIns="91440" tIns="45720" rIns="91440" bIns="45720" rtlCol="0" anchor="b"/>
          <a:lstStyle>
            <a:lvl1pPr algn="l">
              <a:defRPr sz="105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©2020 by Intellectual Reserve, Inc. All rights reserved.</a:t>
            </a:r>
          </a:p>
        </p:txBody>
      </p:sp>
      <p:sp>
        <p:nvSpPr>
          <p:cNvPr id="9" name="Slide Number Placeholder 8">
            <a:extLst>
              <a:ext uri="{FF2B5EF4-FFF2-40B4-BE49-F238E27FC236}">
                <a16:creationId xmlns:a16="http://schemas.microsoft.com/office/drawing/2014/main" id="{59BA5C8E-5A31-5E45-8CB9-74B8CBE8BD06}"/>
              </a:ext>
            </a:extLst>
          </p:cNvPr>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947A944-183E-954B-92BF-78F9E0B2EFCE}" type="slidenum">
              <a:rPr lang="en-US" smtClean="0"/>
              <a:t>‹#›</a:t>
            </a:fld>
            <a:endParaRPr lang="en-US"/>
          </a:p>
        </p:txBody>
      </p:sp>
    </p:spTree>
    <p:extLst>
      <p:ext uri="{BB962C8B-B14F-4D97-AF65-F5344CB8AC3E}">
        <p14:creationId xmlns:p14="http://schemas.microsoft.com/office/powerpoint/2010/main" val="1461122138"/>
      </p:ext>
    </p:extLst>
  </p:cSld>
  <p:clrMap bg1="lt1" tx1="dk1" bg2="lt2" tx2="dk2" accent1="accent1" accent2="accent2" accent3="accent3" accent4="accent4" accent5="accent5" accent6="accent6" hlink="hlink" folHlink="folHlink"/>
  <p:notesStyle>
    <a:lvl1pPr marL="0" algn="l" defTabSz="914400" rtl="0" eaLnBrk="1" latinLnBrk="0" hangingPunct="1">
      <a:defRPr sz="1100" b="0" i="0" kern="1200">
        <a:solidFill>
          <a:schemeClr val="tx1"/>
        </a:solidFill>
        <a:latin typeface="Helvetica Neue" panose="02000503000000020004" pitchFamily="2" charset="0"/>
        <a:ea typeface="+mn-ea"/>
        <a:cs typeface="+mn-cs"/>
      </a:defRPr>
    </a:lvl1pPr>
    <a:lvl2pPr marL="457200" algn="l" defTabSz="914400" rtl="0" eaLnBrk="1" latinLnBrk="0" hangingPunct="1">
      <a:defRPr sz="1100" b="0" i="0" kern="1200">
        <a:solidFill>
          <a:schemeClr val="tx1"/>
        </a:solidFill>
        <a:latin typeface="Helvetica Neue" panose="02000503000000020004" pitchFamily="2" charset="0"/>
        <a:ea typeface="+mn-ea"/>
        <a:cs typeface="+mn-cs"/>
      </a:defRPr>
    </a:lvl2pPr>
    <a:lvl3pPr marL="914400" algn="l" defTabSz="914400" rtl="0" eaLnBrk="1" latinLnBrk="0" hangingPunct="1">
      <a:defRPr sz="1100" b="0" i="0" kern="1200">
        <a:solidFill>
          <a:schemeClr val="tx1"/>
        </a:solidFill>
        <a:latin typeface="Helvetica Neue" panose="02000503000000020004" pitchFamily="2" charset="0"/>
        <a:ea typeface="+mn-ea"/>
        <a:cs typeface="+mn-cs"/>
      </a:defRPr>
    </a:lvl3pPr>
    <a:lvl4pPr marL="1371600" algn="l" defTabSz="914400" rtl="0" eaLnBrk="1" latinLnBrk="0" hangingPunct="1">
      <a:defRPr sz="1100" b="0" i="0" kern="1200">
        <a:solidFill>
          <a:schemeClr val="tx1"/>
        </a:solidFill>
        <a:latin typeface="Helvetica Neue" panose="02000503000000020004" pitchFamily="2" charset="0"/>
        <a:ea typeface="+mn-ea"/>
        <a:cs typeface="+mn-cs"/>
      </a:defRPr>
    </a:lvl4pPr>
    <a:lvl5pPr marL="1828800" algn="l" defTabSz="914400" rtl="0" eaLnBrk="1" latinLnBrk="0" hangingPunct="1">
      <a:defRPr sz="1100" b="0" i="0" kern="1200">
        <a:solidFill>
          <a:schemeClr val="tx1"/>
        </a:solidFill>
        <a:latin typeface="Helvetica Neue" panose="02000503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720725"/>
            <a:ext cx="5575300" cy="3136900"/>
          </a:xfrm>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5"/>
          </p:nvPr>
        </p:nvSpPr>
        <p:spPr>
          <a:xfrm>
            <a:off x="3970938" y="8829969"/>
            <a:ext cx="3037840" cy="466433"/>
          </a:xfrm>
          <a:prstGeom prst="rect">
            <a:avLst/>
          </a:prstGeom>
        </p:spPr>
        <p:txBody>
          <a:bodyPr/>
          <a:lstStyle/>
          <a:p>
            <a:fld id="{E41BBB89-6B54-9540-830E-43A916420939}" type="slidenum">
              <a:rPr lang="en-US" smtClean="0"/>
              <a:t>1</a:t>
            </a:fld>
            <a:endParaRPr lang="en-US"/>
          </a:p>
        </p:txBody>
      </p:sp>
    </p:spTree>
    <p:extLst>
      <p:ext uri="{BB962C8B-B14F-4D97-AF65-F5344CB8AC3E}">
        <p14:creationId xmlns:p14="http://schemas.microsoft.com/office/powerpoint/2010/main" val="2650092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720725"/>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3970938" y="8829969"/>
            <a:ext cx="3037840" cy="466433"/>
          </a:xfrm>
          <a:prstGeom prst="rect">
            <a:avLst/>
          </a:prstGeom>
        </p:spPr>
        <p:txBody>
          <a:bodyPr/>
          <a:lstStyle/>
          <a:p>
            <a:fld id="{A423D855-7AB7-AC46-905D-9613FF3E6A59}" type="slidenum">
              <a:rPr lang="en-US" smtClean="0"/>
              <a:pPr/>
              <a:t>10</a:t>
            </a:fld>
            <a:endParaRPr lang="en-US" dirty="0"/>
          </a:p>
        </p:txBody>
      </p:sp>
    </p:spTree>
    <p:extLst>
      <p:ext uri="{BB962C8B-B14F-4D97-AF65-F5344CB8AC3E}">
        <p14:creationId xmlns:p14="http://schemas.microsoft.com/office/powerpoint/2010/main" val="165905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720725"/>
            <a:ext cx="5575300" cy="3136900"/>
          </a:xfrm>
        </p:spPr>
      </p:sp>
      <p:sp>
        <p:nvSpPr>
          <p:cNvPr id="3" name="Notes Placeholder 2"/>
          <p:cNvSpPr>
            <a:spLocks noGrp="1"/>
          </p:cNvSpPr>
          <p:nvPr>
            <p:ph type="body" idx="1"/>
          </p:nvPr>
        </p:nvSpPr>
        <p:spPr/>
        <p:txBody>
          <a:bodyPr/>
          <a:lstStyle/>
          <a:p>
            <a:r>
              <a:rPr lang="en-US" sz="1400" dirty="0"/>
              <a:t>We want to bring two particular resources to your attention.  We’re studying this as a Stake Council.  It’s been converted into an institute class and curriculum.</a:t>
            </a:r>
          </a:p>
        </p:txBody>
      </p:sp>
      <p:sp>
        <p:nvSpPr>
          <p:cNvPr id="4" name="Slide Number Placeholder 3"/>
          <p:cNvSpPr>
            <a:spLocks noGrp="1"/>
          </p:cNvSpPr>
          <p:nvPr>
            <p:ph type="sldNum" sz="quarter" idx="5"/>
          </p:nvPr>
        </p:nvSpPr>
        <p:spPr>
          <a:xfrm>
            <a:off x="3970938" y="8829969"/>
            <a:ext cx="3037840" cy="466433"/>
          </a:xfrm>
          <a:prstGeom prst="rect">
            <a:avLst/>
          </a:prstGeom>
        </p:spPr>
        <p:txBody>
          <a:bodyPr/>
          <a:lstStyle/>
          <a:p>
            <a:fld id="{E41BBB89-6B54-9540-830E-43A916420939}" type="slidenum">
              <a:rPr lang="en-US" smtClean="0"/>
              <a:t>2</a:t>
            </a:fld>
            <a:endParaRPr lang="en-US"/>
          </a:p>
        </p:txBody>
      </p:sp>
    </p:spTree>
    <p:extLst>
      <p:ext uri="{BB962C8B-B14F-4D97-AF65-F5344CB8AC3E}">
        <p14:creationId xmlns:p14="http://schemas.microsoft.com/office/powerpoint/2010/main" val="1404781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720725"/>
            <a:ext cx="5575300" cy="3136900"/>
          </a:xfrm>
        </p:spPr>
      </p:sp>
      <p:sp>
        <p:nvSpPr>
          <p:cNvPr id="3" name="Notes Placeholder 2"/>
          <p:cNvSpPr>
            <a:spLocks noGrp="1"/>
          </p:cNvSpPr>
          <p:nvPr>
            <p:ph type="body" idx="1"/>
          </p:nvPr>
        </p:nvSpPr>
        <p:spPr/>
        <p:txBody>
          <a:bodyPr/>
          <a:lstStyle/>
          <a:p>
            <a:r>
              <a:rPr lang="en-US" sz="1400" dirty="0"/>
              <a:t>Seminary asked, what’s a go to scripture when you feel sad.  I have two, and this is one of them.  Alma 5 gives such a great perspective on life --- we’re doing fine in some things, but fall short in others.  But, we can’t be down about that because the gospel of Jesus Christ gives us hope.  Christ is the deliverer of that hope.  Let’s read this scripture together.  What are your perspectives on this scripture --- what speaks to you?</a:t>
            </a:r>
          </a:p>
        </p:txBody>
      </p:sp>
      <p:sp>
        <p:nvSpPr>
          <p:cNvPr id="4" name="Slide Number Placeholder 3"/>
          <p:cNvSpPr>
            <a:spLocks noGrp="1"/>
          </p:cNvSpPr>
          <p:nvPr>
            <p:ph type="sldNum" sz="quarter" idx="5"/>
          </p:nvPr>
        </p:nvSpPr>
        <p:spPr>
          <a:xfrm>
            <a:off x="3970938" y="8829969"/>
            <a:ext cx="3037840" cy="466433"/>
          </a:xfrm>
          <a:prstGeom prst="rect">
            <a:avLst/>
          </a:prstGeom>
        </p:spPr>
        <p:txBody>
          <a:bodyPr/>
          <a:lstStyle/>
          <a:p>
            <a:fld id="{E41BBB89-6B54-9540-830E-43A916420939}" type="slidenum">
              <a:rPr lang="en-US" smtClean="0"/>
              <a:t>3</a:t>
            </a:fld>
            <a:endParaRPr lang="en-US"/>
          </a:p>
        </p:txBody>
      </p:sp>
    </p:spTree>
    <p:extLst>
      <p:ext uri="{BB962C8B-B14F-4D97-AF65-F5344CB8AC3E}">
        <p14:creationId xmlns:p14="http://schemas.microsoft.com/office/powerpoint/2010/main" val="1404781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720725"/>
            <a:ext cx="5575300" cy="3136900"/>
          </a:xfrm>
        </p:spPr>
      </p:sp>
      <p:sp>
        <p:nvSpPr>
          <p:cNvPr id="3" name="Notes Placeholder 2"/>
          <p:cNvSpPr>
            <a:spLocks noGrp="1"/>
          </p:cNvSpPr>
          <p:nvPr>
            <p:ph type="body" idx="1"/>
          </p:nvPr>
        </p:nvSpPr>
        <p:spPr/>
        <p:txBody>
          <a:bodyPr/>
          <a:lstStyle/>
          <a:p>
            <a:r>
              <a:rPr lang="en-US" sz="1400" dirty="0"/>
              <a:t>President Ballard’s talk in October 2019 really struck me as I listened to him talk about daily repentance and what a joy that is for him in his life.  I’ve also realized that my view on repentance has changed over time and changes depending on phases of life.  [DISCUSSION].  Clearly, repentance means different things to different people.  It’s an intimate act between them and their Heavenly Father that has Jesus in the middle.</a:t>
            </a:r>
          </a:p>
        </p:txBody>
      </p:sp>
      <p:sp>
        <p:nvSpPr>
          <p:cNvPr id="4" name="Slide Number Placeholder 3"/>
          <p:cNvSpPr>
            <a:spLocks noGrp="1"/>
          </p:cNvSpPr>
          <p:nvPr>
            <p:ph type="sldNum" sz="quarter" idx="5"/>
          </p:nvPr>
        </p:nvSpPr>
        <p:spPr>
          <a:xfrm>
            <a:off x="3970938" y="8829969"/>
            <a:ext cx="3037840" cy="466433"/>
          </a:xfrm>
          <a:prstGeom prst="rect">
            <a:avLst/>
          </a:prstGeom>
        </p:spPr>
        <p:txBody>
          <a:bodyPr/>
          <a:lstStyle/>
          <a:p>
            <a:fld id="{E41BBB89-6B54-9540-830E-43A916420939}" type="slidenum">
              <a:rPr lang="en-US" smtClean="0"/>
              <a:t>4</a:t>
            </a:fld>
            <a:endParaRPr lang="en-US"/>
          </a:p>
        </p:txBody>
      </p:sp>
    </p:spTree>
    <p:extLst>
      <p:ext uri="{BB962C8B-B14F-4D97-AF65-F5344CB8AC3E}">
        <p14:creationId xmlns:p14="http://schemas.microsoft.com/office/powerpoint/2010/main" val="2535798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720725"/>
            <a:ext cx="5575300" cy="3136900"/>
          </a:xfrm>
        </p:spPr>
      </p:sp>
      <p:sp>
        <p:nvSpPr>
          <p:cNvPr id="3" name="Notes Placeholder 2"/>
          <p:cNvSpPr>
            <a:spLocks noGrp="1"/>
          </p:cNvSpPr>
          <p:nvPr>
            <p:ph type="body" idx="1"/>
          </p:nvPr>
        </p:nvSpPr>
        <p:spPr/>
        <p:txBody>
          <a:bodyPr/>
          <a:lstStyle/>
          <a:p>
            <a:r>
              <a:rPr lang="en-US" sz="1400" dirty="0"/>
              <a:t>Here’s a definition that I think is really helpful --- from the Gospel Topics section of the scriptures. But, how does this happen?  Let’s talk about this part about a fresh view about God.  What does that mean?  What about ourselves?  What about the world?  Let’s read Alma 5:7.  What does a change of heart look like?  [WHITEBOARD ANSWERS]</a:t>
            </a:r>
          </a:p>
        </p:txBody>
      </p:sp>
      <p:sp>
        <p:nvSpPr>
          <p:cNvPr id="4" name="Slide Number Placeholder 3"/>
          <p:cNvSpPr>
            <a:spLocks noGrp="1"/>
          </p:cNvSpPr>
          <p:nvPr>
            <p:ph type="sldNum" sz="quarter" idx="5"/>
          </p:nvPr>
        </p:nvSpPr>
        <p:spPr>
          <a:xfrm>
            <a:off x="3970938" y="8829969"/>
            <a:ext cx="3037840" cy="466433"/>
          </a:xfrm>
          <a:prstGeom prst="rect">
            <a:avLst/>
          </a:prstGeom>
        </p:spPr>
        <p:txBody>
          <a:bodyPr/>
          <a:lstStyle/>
          <a:p>
            <a:fld id="{E41BBB89-6B54-9540-830E-43A916420939}" type="slidenum">
              <a:rPr lang="en-US" smtClean="0"/>
              <a:t>5</a:t>
            </a:fld>
            <a:endParaRPr lang="en-US"/>
          </a:p>
        </p:txBody>
      </p:sp>
    </p:spTree>
    <p:extLst>
      <p:ext uri="{BB962C8B-B14F-4D97-AF65-F5344CB8AC3E}">
        <p14:creationId xmlns:p14="http://schemas.microsoft.com/office/powerpoint/2010/main" val="1404781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720725"/>
            <a:ext cx="5575300" cy="3136900"/>
          </a:xfrm>
        </p:spPr>
      </p:sp>
      <p:sp>
        <p:nvSpPr>
          <p:cNvPr id="3" name="Notes Placeholder 2"/>
          <p:cNvSpPr>
            <a:spLocks noGrp="1"/>
          </p:cNvSpPr>
          <p:nvPr>
            <p:ph type="body" idx="1"/>
          </p:nvPr>
        </p:nvSpPr>
        <p:spPr/>
        <p:txBody>
          <a:bodyPr/>
          <a:lstStyle/>
          <a:p>
            <a:r>
              <a:rPr lang="en-US" sz="1400" dirty="0"/>
              <a:t>President Nelson applies this definition and its scriptural foundation to issues of our day.</a:t>
            </a:r>
          </a:p>
        </p:txBody>
      </p:sp>
      <p:sp>
        <p:nvSpPr>
          <p:cNvPr id="4" name="Slide Number Placeholder 3"/>
          <p:cNvSpPr>
            <a:spLocks noGrp="1"/>
          </p:cNvSpPr>
          <p:nvPr>
            <p:ph type="sldNum" sz="quarter" idx="5"/>
          </p:nvPr>
        </p:nvSpPr>
        <p:spPr>
          <a:xfrm>
            <a:off x="3970938" y="8829969"/>
            <a:ext cx="3037840" cy="466433"/>
          </a:xfrm>
          <a:prstGeom prst="rect">
            <a:avLst/>
          </a:prstGeom>
        </p:spPr>
        <p:txBody>
          <a:bodyPr/>
          <a:lstStyle/>
          <a:p>
            <a:fld id="{E41BBB89-6B54-9540-830E-43A916420939}" type="slidenum">
              <a:rPr lang="en-US" smtClean="0"/>
              <a:t>6</a:t>
            </a:fld>
            <a:endParaRPr lang="en-US"/>
          </a:p>
        </p:txBody>
      </p:sp>
    </p:spTree>
    <p:extLst>
      <p:ext uri="{BB962C8B-B14F-4D97-AF65-F5344CB8AC3E}">
        <p14:creationId xmlns:p14="http://schemas.microsoft.com/office/powerpoint/2010/main" val="3507946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720725"/>
            <a:ext cx="5575300" cy="3136900"/>
          </a:xfrm>
        </p:spPr>
      </p:sp>
      <p:sp>
        <p:nvSpPr>
          <p:cNvPr id="3" name="Notes Placeholder 2"/>
          <p:cNvSpPr>
            <a:spLocks noGrp="1"/>
          </p:cNvSpPr>
          <p:nvPr>
            <p:ph type="body" idx="1"/>
          </p:nvPr>
        </p:nvSpPr>
        <p:spPr/>
        <p:txBody>
          <a:bodyPr/>
          <a:lstStyle/>
          <a:p>
            <a:r>
              <a:rPr lang="en-US" sz="1400" dirty="0"/>
              <a:t>We have slips, we even step.  We tumble.  But, the path is always there.  And Christ is there to pull you back onto it.  All we need to do is repent daily.  Said another way, we just need to change daily.  Turn our hearts to Him just a little more each day by how we act, treat others, serve.  Highland Seminary:  How to stay Christ-centered in a busy life?  THIS IS THE ANSWER --- make a daily effort to change our hearts bit by bit.</a:t>
            </a:r>
          </a:p>
        </p:txBody>
      </p:sp>
      <p:sp>
        <p:nvSpPr>
          <p:cNvPr id="4" name="Slide Number Placeholder 3"/>
          <p:cNvSpPr>
            <a:spLocks noGrp="1"/>
          </p:cNvSpPr>
          <p:nvPr>
            <p:ph type="sldNum" sz="quarter" idx="5"/>
          </p:nvPr>
        </p:nvSpPr>
        <p:spPr>
          <a:xfrm>
            <a:off x="3970938" y="8829969"/>
            <a:ext cx="3037840" cy="466433"/>
          </a:xfrm>
          <a:prstGeom prst="rect">
            <a:avLst/>
          </a:prstGeom>
        </p:spPr>
        <p:txBody>
          <a:bodyPr/>
          <a:lstStyle/>
          <a:p>
            <a:fld id="{E41BBB89-6B54-9540-830E-43A916420939}" type="slidenum">
              <a:rPr lang="en-US" smtClean="0"/>
              <a:t>7</a:t>
            </a:fld>
            <a:endParaRPr lang="en-US"/>
          </a:p>
        </p:txBody>
      </p:sp>
    </p:spTree>
    <p:extLst>
      <p:ext uri="{BB962C8B-B14F-4D97-AF65-F5344CB8AC3E}">
        <p14:creationId xmlns:p14="http://schemas.microsoft.com/office/powerpoint/2010/main" val="2138754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720725"/>
            <a:ext cx="5575300" cy="3136900"/>
          </a:xfrm>
        </p:spPr>
      </p:sp>
      <p:sp>
        <p:nvSpPr>
          <p:cNvPr id="3" name="Notes Placeholder 2"/>
          <p:cNvSpPr>
            <a:spLocks noGrp="1"/>
          </p:cNvSpPr>
          <p:nvPr>
            <p:ph type="body" idx="1"/>
          </p:nvPr>
        </p:nvSpPr>
        <p:spPr/>
        <p:txBody>
          <a:bodyPr/>
          <a:lstStyle/>
          <a:p>
            <a:r>
              <a:rPr lang="en-US" sz="1400" dirty="0"/>
              <a:t>A little homework; a takeaway.  Comments about each of these re how they will help us with this change of heart and mind?</a:t>
            </a:r>
          </a:p>
        </p:txBody>
      </p:sp>
      <p:sp>
        <p:nvSpPr>
          <p:cNvPr id="4" name="Slide Number Placeholder 3"/>
          <p:cNvSpPr>
            <a:spLocks noGrp="1"/>
          </p:cNvSpPr>
          <p:nvPr>
            <p:ph type="sldNum" sz="quarter" idx="5"/>
          </p:nvPr>
        </p:nvSpPr>
        <p:spPr>
          <a:xfrm>
            <a:off x="3970938" y="8829969"/>
            <a:ext cx="3037840" cy="466433"/>
          </a:xfrm>
          <a:prstGeom prst="rect">
            <a:avLst/>
          </a:prstGeom>
        </p:spPr>
        <p:txBody>
          <a:bodyPr/>
          <a:lstStyle/>
          <a:p>
            <a:fld id="{E41BBB89-6B54-9540-830E-43A916420939}" type="slidenum">
              <a:rPr lang="en-US" smtClean="0"/>
              <a:t>8</a:t>
            </a:fld>
            <a:endParaRPr lang="en-US"/>
          </a:p>
        </p:txBody>
      </p:sp>
    </p:spTree>
    <p:extLst>
      <p:ext uri="{BB962C8B-B14F-4D97-AF65-F5344CB8AC3E}">
        <p14:creationId xmlns:p14="http://schemas.microsoft.com/office/powerpoint/2010/main" val="2535798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720725"/>
            <a:ext cx="5575300" cy="3136900"/>
          </a:xfrm>
        </p:spPr>
      </p:sp>
      <p:sp>
        <p:nvSpPr>
          <p:cNvPr id="3" name="Notes Placeholder 2"/>
          <p:cNvSpPr>
            <a:spLocks noGrp="1"/>
          </p:cNvSpPr>
          <p:nvPr>
            <p:ph type="body" idx="1"/>
          </p:nvPr>
        </p:nvSpPr>
        <p:spPr/>
        <p:txBody>
          <a:bodyPr/>
          <a:lstStyle/>
          <a:p>
            <a:r>
              <a:rPr lang="en-US" sz="1400" dirty="0"/>
              <a:t>God wants us to be happy.  Shame and inadequacy are not feelings from him.  Adam and Eve – Satan said to run and hide.  Not God.  God said, come out, into the light---I have great news.  Your stumbles, your falls, that is part of my plan.  And here is my Son, who has made it possible for you to stay in the light, to get back on track, and to return to live happily with me.  Rejoice in that---that you can start anew and have the strength to improve each day.</a:t>
            </a:r>
          </a:p>
        </p:txBody>
      </p:sp>
      <p:sp>
        <p:nvSpPr>
          <p:cNvPr id="4" name="Slide Number Placeholder 3"/>
          <p:cNvSpPr>
            <a:spLocks noGrp="1"/>
          </p:cNvSpPr>
          <p:nvPr>
            <p:ph type="sldNum" sz="quarter" idx="5"/>
          </p:nvPr>
        </p:nvSpPr>
        <p:spPr>
          <a:xfrm>
            <a:off x="3970938" y="8829969"/>
            <a:ext cx="3037840" cy="466433"/>
          </a:xfrm>
          <a:prstGeom prst="rect">
            <a:avLst/>
          </a:prstGeom>
        </p:spPr>
        <p:txBody>
          <a:bodyPr/>
          <a:lstStyle/>
          <a:p>
            <a:fld id="{E41BBB89-6B54-9540-830E-43A916420939}" type="slidenum">
              <a:rPr lang="en-US" smtClean="0"/>
              <a:t>9</a:t>
            </a:fld>
            <a:endParaRPr lang="en-US"/>
          </a:p>
        </p:txBody>
      </p:sp>
    </p:spTree>
    <p:extLst>
      <p:ext uri="{BB962C8B-B14F-4D97-AF65-F5344CB8AC3E}">
        <p14:creationId xmlns:p14="http://schemas.microsoft.com/office/powerpoint/2010/main" val="1404781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3 - Image Backgroun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C744B9-6585-3E41-A938-1FEE53C1530D}"/>
              </a:ext>
            </a:extLst>
          </p:cNvPr>
          <p:cNvSpPr/>
          <p:nvPr userDrawn="1"/>
        </p:nvSpPr>
        <p:spPr>
          <a:xfrm>
            <a:off x="-146958" y="1854164"/>
            <a:ext cx="12485915" cy="5897339"/>
          </a:xfrm>
          <a:prstGeom prst="rect">
            <a:avLst/>
          </a:prstGeom>
          <a:gradFill>
            <a:gsLst>
              <a:gs pos="0">
                <a:schemeClr val="tx1">
                  <a:alpha val="0"/>
                </a:schemeClr>
              </a:gs>
              <a:gs pos="100000">
                <a:schemeClr val="tx1">
                  <a:alpha val="5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Neue" panose="02000503000000020004" pitchFamily="2" charset="0"/>
            </a:endParaRPr>
          </a:p>
        </p:txBody>
      </p:sp>
      <p:pic>
        <p:nvPicPr>
          <p:cNvPr id="3" name="Picture 2"/>
          <p:cNvPicPr>
            <a:picLocks noChangeAspect="1"/>
          </p:cNvPicPr>
          <p:nvPr userDrawn="1"/>
        </p:nvPicPr>
        <p:blipFill>
          <a:blip r:embed="rId2" cstate="email">
            <a:alphaModFix amt="70000"/>
            <a:extLst>
              <a:ext uri="{28A0092B-C50C-407E-A947-70E740481C1C}">
                <a14:useLocalDpi xmlns:a14="http://schemas.microsoft.com/office/drawing/2010/main"/>
              </a:ext>
            </a:extLst>
          </a:blip>
          <a:stretch>
            <a:fillRect/>
          </a:stretch>
        </p:blipFill>
        <p:spPr>
          <a:xfrm rot="16200000" flipH="1">
            <a:off x="-1210865" y="1210867"/>
            <a:ext cx="6857998" cy="4436268"/>
          </a:xfrm>
          <a:prstGeom prst="rect">
            <a:avLst/>
          </a:prstGeom>
        </p:spPr>
      </p:pic>
      <p:sp>
        <p:nvSpPr>
          <p:cNvPr id="9" name="Date Placeholder 3"/>
          <p:cNvSpPr>
            <a:spLocks noGrp="1"/>
          </p:cNvSpPr>
          <p:nvPr>
            <p:ph type="dt" sz="half" idx="10"/>
          </p:nvPr>
        </p:nvSpPr>
        <p:spPr>
          <a:xfrm>
            <a:off x="1166060" y="6131829"/>
            <a:ext cx="3945871" cy="511175"/>
          </a:xfrm>
          <a:prstGeom prst="rect">
            <a:avLst/>
          </a:prstGeom>
        </p:spPr>
        <p:txBody>
          <a:bodyPr anchor="t"/>
          <a:lstStyle>
            <a:lvl1pPr>
              <a:defRPr sz="900" b="0" i="0">
                <a:solidFill>
                  <a:schemeClr val="bg1"/>
                </a:solidFill>
                <a:latin typeface="Zoram ldsLat" charset="0"/>
                <a:ea typeface="Zoram ldsLat" charset="0"/>
                <a:cs typeface="Zoram ldsLat" charset="0"/>
              </a:defRPr>
            </a:lvl1pPr>
          </a:lstStyle>
          <a:p>
            <a:r>
              <a:rPr lang="en-US" dirty="0">
                <a:latin typeface="Helvetica Neue" panose="02000503000000020004" pitchFamily="2" charset="0"/>
                <a:ea typeface="Arial Regular" charset="0"/>
                <a:cs typeface="Arial Regular" charset="0"/>
              </a:rPr>
              <a:t>Confidential—for headquarters use only  </a:t>
            </a:r>
          </a:p>
          <a:p>
            <a:r>
              <a:rPr lang="en-US" dirty="0">
                <a:latin typeface="Helvetica Neue" panose="02000503000000020004" pitchFamily="2" charset="0"/>
                <a:ea typeface="Arial Regular" charset="0"/>
                <a:cs typeface="Arial Regular" charset="0"/>
              </a:rPr>
              <a:t>© 2017 by Intellectual Reserve, Inc. All Rights Reserved. PD#88888888</a:t>
            </a:r>
          </a:p>
        </p:txBody>
      </p:sp>
      <p:sp>
        <p:nvSpPr>
          <p:cNvPr id="11" name="Footer Placeholder 4"/>
          <p:cNvSpPr>
            <a:spLocks noGrp="1"/>
          </p:cNvSpPr>
          <p:nvPr>
            <p:ph type="ftr" sz="quarter" idx="11"/>
          </p:nvPr>
        </p:nvSpPr>
        <p:spPr>
          <a:xfrm>
            <a:off x="6960705" y="6141154"/>
            <a:ext cx="4114800" cy="301756"/>
          </a:xfrm>
          <a:prstGeom prst="rect">
            <a:avLst/>
          </a:prstGeom>
        </p:spPr>
        <p:txBody>
          <a:bodyPr anchor="t"/>
          <a:lstStyle>
            <a:lvl1pPr algn="r">
              <a:defRPr sz="14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Department Goes Here</a:t>
            </a:r>
          </a:p>
        </p:txBody>
      </p:sp>
      <p:sp>
        <p:nvSpPr>
          <p:cNvPr id="7" name="Text Placeholder 7"/>
          <p:cNvSpPr>
            <a:spLocks noGrp="1"/>
          </p:cNvSpPr>
          <p:nvPr>
            <p:ph type="body" sz="quarter" idx="12" hasCustomPrompt="1"/>
          </p:nvPr>
        </p:nvSpPr>
        <p:spPr>
          <a:xfrm>
            <a:off x="3660848" y="3972767"/>
            <a:ext cx="4797286" cy="1944066"/>
          </a:xfrm>
        </p:spPr>
        <p:txBody>
          <a:bodyPr>
            <a:noAutofit/>
          </a:bodyPr>
          <a:lstStyle>
            <a:lvl1pPr marL="0" indent="0">
              <a:buFontTx/>
              <a:buNone/>
              <a:defRPr sz="1400" b="0" i="0" u="none" baseline="0"/>
            </a:lvl1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lang="en-US" baseline="0"/>
              <a:t>TO ADD IMAGE BACKGROUND:                                                    1. RIGHT CLICK ON SLIDE                                                       2. SELECT FORMAT BACKGROUND                                       3. SELECT “PICTURE OR TEXTURE FILL”                               4. CLICK “FILE</a:t>
            </a:r>
            <a:r>
              <a:rPr lang="mr-IN" baseline="0"/>
              <a:t>…</a:t>
            </a:r>
            <a:r>
              <a:rPr lang="en-US" baseline="0"/>
              <a:t>” UNDERNEATH “INSERT PICTURE FROM”  5. DELETE THIS TEXT LAYER</a:t>
            </a:r>
            <a:endParaRPr lang="en-US"/>
          </a:p>
        </p:txBody>
      </p:sp>
      <p:sp>
        <p:nvSpPr>
          <p:cNvPr id="12" name="Text Placeholder 2"/>
          <p:cNvSpPr>
            <a:spLocks noGrp="1"/>
          </p:cNvSpPr>
          <p:nvPr>
            <p:ph type="body" idx="1" hasCustomPrompt="1"/>
          </p:nvPr>
        </p:nvSpPr>
        <p:spPr>
          <a:xfrm>
            <a:off x="1152808" y="2841364"/>
            <a:ext cx="9819992" cy="383668"/>
          </a:xfrm>
        </p:spPr>
        <p:txBody>
          <a:bodyPr>
            <a:noAutofit/>
          </a:bodyPr>
          <a:lstStyle>
            <a:lvl1pPr marL="0" indent="0" algn="l">
              <a:lnSpc>
                <a:spcPct val="100000"/>
              </a:lnSpc>
              <a:buNone/>
              <a:defRPr sz="28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0" name="Title 1"/>
          <p:cNvSpPr>
            <a:spLocks noGrp="1"/>
          </p:cNvSpPr>
          <p:nvPr>
            <p:ph type="ctrTitle" hasCustomPrompt="1"/>
          </p:nvPr>
        </p:nvSpPr>
        <p:spPr>
          <a:xfrm>
            <a:off x="1146182" y="1295255"/>
            <a:ext cx="9826618" cy="1295690"/>
          </a:xfrm>
        </p:spPr>
        <p:txBody>
          <a:bodyPr anchor="t">
            <a:normAutofit/>
          </a:bodyPr>
          <a:lstStyle>
            <a:lvl1pPr marL="0" marR="0" indent="0" algn="l" defTabSz="914400" rtl="0" eaLnBrk="1" fontAlgn="auto" latinLnBrk="0" hangingPunct="1">
              <a:lnSpc>
                <a:spcPct val="100000"/>
              </a:lnSpc>
              <a:spcBef>
                <a:spcPct val="0"/>
              </a:spcBef>
              <a:spcAft>
                <a:spcPts val="0"/>
              </a:spcAft>
              <a:buClrTx/>
              <a:buSzTx/>
              <a:buFontTx/>
              <a:buNone/>
              <a:tabLst/>
              <a:defRPr sz="4800" b="0" i="0" baseline="0">
                <a:solidFill>
                  <a:schemeClr val="bg1"/>
                </a:solidFill>
                <a:latin typeface="Palatino" pitchFamily="2" charset="77"/>
                <a:ea typeface="Palatino Regular" charset="0"/>
                <a:cs typeface="Palatino" pitchFamily="2" charset="77"/>
              </a:defRPr>
            </a:lvl1pPr>
          </a:lstStyle>
          <a:p>
            <a:r>
              <a:rPr lang="en-US"/>
              <a:t>Presentation title</a:t>
            </a:r>
            <a:br>
              <a:rPr lang="en-US"/>
            </a:br>
            <a:r>
              <a:rPr lang="en-US"/>
              <a:t>Goes Here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alphaModFix amt="20000"/>
            <a:extLst>
              <a:ext uri="{28A0092B-C50C-407E-A947-70E740481C1C}">
                <a14:useLocalDpi xmlns:a14="http://schemas.microsoft.com/office/drawing/2010/main"/>
              </a:ext>
            </a:extLst>
          </a:blip>
          <a:stretch>
            <a:fillRect/>
          </a:stretch>
        </p:blipFill>
        <p:spPr>
          <a:xfrm>
            <a:off x="0" y="-170037"/>
            <a:ext cx="12192000" cy="3159473"/>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68304" y="2554159"/>
            <a:ext cx="5842692" cy="1749682"/>
          </a:xfrm>
          <a:prstGeom prst="rect">
            <a:avLst/>
          </a:prstGeom>
        </p:spPr>
      </p:pic>
      <p:sp>
        <p:nvSpPr>
          <p:cNvPr id="5" name="Rectangle 4">
            <a:extLst>
              <a:ext uri="{FF2B5EF4-FFF2-40B4-BE49-F238E27FC236}">
                <a16:creationId xmlns:a16="http://schemas.microsoft.com/office/drawing/2014/main" id="{3F651621-6FB1-DA41-9984-AC131C4489D5}"/>
              </a:ext>
            </a:extLst>
          </p:cNvPr>
          <p:cNvSpPr/>
          <p:nvPr userDrawn="1"/>
        </p:nvSpPr>
        <p:spPr>
          <a:xfrm>
            <a:off x="4214716" y="6152109"/>
            <a:ext cx="3762569" cy="261610"/>
          </a:xfrm>
          <a:prstGeom prst="rect">
            <a:avLst/>
          </a:prstGeom>
        </p:spPr>
        <p:txBody>
          <a:bodyPr wrap="none">
            <a:spAutoFit/>
          </a:bodyPr>
          <a:lstStyle/>
          <a:p>
            <a:pPr algn="ctr"/>
            <a:r>
              <a:rPr lang="en-US" sz="1100" b="0" i="0" dirty="0">
                <a:solidFill>
                  <a:schemeClr val="bg1">
                    <a:alpha val="20000"/>
                  </a:schemeClr>
                </a:solidFill>
                <a:latin typeface="Helvetica Neue" panose="02000503000000020004" pitchFamily="2" charset="0"/>
                <a:ea typeface="Helvetica Neue" panose="02000503000000020004" pitchFamily="2" charset="0"/>
                <a:cs typeface="Arial" panose="020B0604020202020204" pitchFamily="34" charset="0"/>
              </a:rPr>
              <a:t> © 2019 by Intellectual Reserve, Inc. All rights reserved.</a:t>
            </a:r>
          </a:p>
        </p:txBody>
      </p:sp>
      <p:pic>
        <p:nvPicPr>
          <p:cNvPr id="7" name="Picture 6">
            <a:extLst>
              <a:ext uri="{FF2B5EF4-FFF2-40B4-BE49-F238E27FC236}">
                <a16:creationId xmlns:a16="http://schemas.microsoft.com/office/drawing/2014/main" id="{CAAE41E8-3098-C240-B43F-229D6A351C42}"/>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tretch>
            <a:fillRect/>
          </a:stretch>
        </p:blipFill>
        <p:spPr>
          <a:xfrm>
            <a:off x="0" y="-280206"/>
            <a:ext cx="12192000" cy="3159473"/>
          </a:xfrm>
          <a:prstGeom prst="rect">
            <a:avLst/>
          </a:prstGeom>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endParaRPr lang="en-US"/>
          </a:p>
        </p:txBody>
      </p:sp>
      <p:sp>
        <p:nvSpPr>
          <p:cNvPr id="8" name="Slide Number Placeholder 7"/>
          <p:cNvSpPr>
            <a:spLocks noGrp="1"/>
          </p:cNvSpPr>
          <p:nvPr>
            <p:ph type="sldNum" sz="quarter" idx="11"/>
          </p:nvPr>
        </p:nvSpPr>
        <p:spPr>
          <a:xfrm>
            <a:off x="9331036" y="6356351"/>
            <a:ext cx="2743200" cy="366183"/>
          </a:xfrm>
        </p:spPr>
        <p:txBody>
          <a:bodyPr/>
          <a:lstStyle>
            <a:lvl1pPr>
              <a:defRPr sz="2667">
                <a:solidFill>
                  <a:schemeClr val="bg1"/>
                </a:solidFill>
              </a:defRPr>
            </a:lvl1pPr>
          </a:lstStyle>
          <a:p>
            <a:fld id="{4FEEDB8F-9AFF-7B43-B83B-FCF7C106FECA}" type="slidenum">
              <a:rPr lang="en-US" smtClean="0"/>
              <a:pPr/>
              <a:t>‹#›</a:t>
            </a:fld>
            <a:endParaRPr lang="en-US"/>
          </a:p>
        </p:txBody>
      </p:sp>
      <p:sp>
        <p:nvSpPr>
          <p:cNvPr id="9" name="Title 8"/>
          <p:cNvSpPr>
            <a:spLocks noGrp="1"/>
          </p:cNvSpPr>
          <p:nvPr>
            <p:ph type="title"/>
          </p:nvPr>
        </p:nvSpPr>
        <p:spPr/>
        <p:txBody>
          <a:bodyPr/>
          <a:lstStyle>
            <a:lvl1pPr>
              <a:defRPr b="0" i="0"/>
            </a:lvl1pPr>
          </a:lstStyle>
          <a:p>
            <a:r>
              <a:rPr lang="en-US"/>
              <a:t>Click to edit Master title style</a:t>
            </a:r>
          </a:p>
        </p:txBody>
      </p:sp>
    </p:spTree>
    <p:extLst>
      <p:ext uri="{BB962C8B-B14F-4D97-AF65-F5344CB8AC3E}">
        <p14:creationId xmlns:p14="http://schemas.microsoft.com/office/powerpoint/2010/main" val="3439497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1F931-9D4A-4BFF-8445-4B2A3578D753}"/>
              </a:ext>
            </a:extLst>
          </p:cNvPr>
          <p:cNvSpPr>
            <a:spLocks noGrp="1"/>
          </p:cNvSpPr>
          <p:nvPr>
            <p:ph type="title"/>
          </p:nvPr>
        </p:nvSpPr>
        <p:spPr>
          <a:xfrm>
            <a:off x="839788" y="457200"/>
            <a:ext cx="3932237" cy="1600200"/>
          </a:xfrm>
        </p:spPr>
        <p:txBody>
          <a:bodyPr anchor="b"/>
          <a:lstStyle>
            <a:lvl1pPr>
              <a:defRPr sz="3200" b="0" i="0"/>
            </a:lvl1pPr>
          </a:lstStyle>
          <a:p>
            <a:r>
              <a:rPr lang="en-US"/>
              <a:t>Click to edit Master title style</a:t>
            </a:r>
          </a:p>
        </p:txBody>
      </p:sp>
      <p:sp>
        <p:nvSpPr>
          <p:cNvPr id="3" name="Picture Placeholder 2">
            <a:extLst>
              <a:ext uri="{FF2B5EF4-FFF2-40B4-BE49-F238E27FC236}">
                <a16:creationId xmlns:a16="http://schemas.microsoft.com/office/drawing/2014/main" id="{991AF3AC-237F-4284-8EBB-54CDDDA5DEB6}"/>
              </a:ext>
            </a:extLst>
          </p:cNvPr>
          <p:cNvSpPr>
            <a:spLocks noGrp="1"/>
          </p:cNvSpPr>
          <p:nvPr>
            <p:ph type="pic" idx="1"/>
          </p:nvPr>
        </p:nvSpPr>
        <p:spPr>
          <a:xfrm>
            <a:off x="5183188" y="987425"/>
            <a:ext cx="6172200" cy="4873625"/>
          </a:xfrm>
        </p:spPr>
        <p:txBody>
          <a:bodyPr/>
          <a:lstStyle>
            <a:lvl1pPr marL="0" indent="0">
              <a:buNone/>
              <a:defRPr sz="3200" b="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6FC0BD-A852-4B6E-81E7-00874A63ACE7}"/>
              </a:ext>
            </a:extLst>
          </p:cNvPr>
          <p:cNvSpPr>
            <a:spLocks noGrp="1"/>
          </p:cNvSpPr>
          <p:nvPr>
            <p:ph type="body" sz="half" idx="2"/>
          </p:nvPr>
        </p:nvSpPr>
        <p:spPr>
          <a:xfrm>
            <a:off x="839788" y="2057400"/>
            <a:ext cx="3932237" cy="3811588"/>
          </a:xfrm>
        </p:spPr>
        <p:txBody>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831624-3134-4E15-B266-02DB56F361A6}"/>
              </a:ext>
            </a:extLst>
          </p:cNvPr>
          <p:cNvSpPr>
            <a:spLocks noGrp="1"/>
          </p:cNvSpPr>
          <p:nvPr>
            <p:ph type="dt" sz="half" idx="10"/>
          </p:nvPr>
        </p:nvSpPr>
        <p:spPr/>
        <p:txBody>
          <a:bodyPr/>
          <a:lstStyle>
            <a:lvl1pPr>
              <a:defRPr b="0" i="0">
                <a:latin typeface="Helvetica Neue" panose="02000503000000020004" pitchFamily="2" charset="0"/>
              </a:defRPr>
            </a:lvl1pPr>
          </a:lstStyle>
          <a:p>
            <a:fld id="{9EE8D500-EE62-4BA0-B4CF-246501ACEF58}" type="datetimeFigureOut">
              <a:rPr lang="en-US" smtClean="0"/>
              <a:pPr/>
              <a:t>2/27/2022</a:t>
            </a:fld>
            <a:endParaRPr lang="en-US"/>
          </a:p>
        </p:txBody>
      </p:sp>
      <p:sp>
        <p:nvSpPr>
          <p:cNvPr id="6" name="Footer Placeholder 5">
            <a:extLst>
              <a:ext uri="{FF2B5EF4-FFF2-40B4-BE49-F238E27FC236}">
                <a16:creationId xmlns:a16="http://schemas.microsoft.com/office/drawing/2014/main" id="{048233EE-FCC1-4B93-A8D9-E406105FF9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B35924-CBA7-4C3F-9246-FEF6D7CC0546}"/>
              </a:ext>
            </a:extLst>
          </p:cNvPr>
          <p:cNvSpPr>
            <a:spLocks noGrp="1"/>
          </p:cNvSpPr>
          <p:nvPr>
            <p:ph type="sldNum" sz="quarter" idx="12"/>
          </p:nvPr>
        </p:nvSpPr>
        <p:spPr/>
        <p:txBody>
          <a:bodyPr/>
          <a:lstStyle/>
          <a:p>
            <a:fld id="{126A0C5A-5B38-435A-B1DB-E4A59860A09F}" type="slidenum">
              <a:rPr lang="en-US" smtClean="0"/>
              <a:t>‹#›</a:t>
            </a:fld>
            <a:endParaRPr lang="en-US"/>
          </a:p>
        </p:txBody>
      </p:sp>
    </p:spTree>
    <p:extLst>
      <p:ext uri="{BB962C8B-B14F-4D97-AF65-F5344CB8AC3E}">
        <p14:creationId xmlns:p14="http://schemas.microsoft.com/office/powerpoint/2010/main" val="3857231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127E28-85B6-834B-A166-8689536554E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rot="10800000">
            <a:off x="1154" y="2846981"/>
            <a:ext cx="12190845" cy="3290502"/>
          </a:xfrm>
          <a:prstGeom prst="rect">
            <a:avLst/>
          </a:prstGeom>
        </p:spPr>
      </p:pic>
      <p:sp>
        <p:nvSpPr>
          <p:cNvPr id="12" name="Rectangle 11"/>
          <p:cNvSpPr/>
          <p:nvPr userDrawn="1"/>
        </p:nvSpPr>
        <p:spPr>
          <a:xfrm>
            <a:off x="0" y="5939502"/>
            <a:ext cx="12192000" cy="950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Neue" panose="02000503000000020004" pitchFamily="2" charset="0"/>
            </a:endParaRPr>
          </a:p>
        </p:txBody>
      </p:sp>
      <p:sp>
        <p:nvSpPr>
          <p:cNvPr id="2" name="Title 1"/>
          <p:cNvSpPr>
            <a:spLocks noGrp="1"/>
          </p:cNvSpPr>
          <p:nvPr>
            <p:ph type="ctrTitle" hasCustomPrompt="1"/>
          </p:nvPr>
        </p:nvSpPr>
        <p:spPr>
          <a:xfrm>
            <a:off x="576404" y="1130103"/>
            <a:ext cx="11039192" cy="1518897"/>
          </a:xfrm>
        </p:spPr>
        <p:txBody>
          <a:bodyPr anchor="t">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4800" b="0" i="0" cap="all" spc="0" baseline="0">
                <a:solidFill>
                  <a:schemeClr val="bg1"/>
                </a:solidFill>
              </a:defRPr>
            </a:lvl1pPr>
          </a:lstStyle>
          <a:p>
            <a:r>
              <a:rPr lang="en-US"/>
              <a:t>PRESENTATION TITLE</a:t>
            </a:r>
            <a:br>
              <a:rPr lang="en-US"/>
            </a:br>
            <a:r>
              <a:rPr lang="en-US"/>
              <a:t>GOES HERE</a:t>
            </a:r>
          </a:p>
        </p:txBody>
      </p:sp>
      <p:sp>
        <p:nvSpPr>
          <p:cNvPr id="4" name="Date Placeholder 3"/>
          <p:cNvSpPr>
            <a:spLocks noGrp="1"/>
          </p:cNvSpPr>
          <p:nvPr>
            <p:ph type="dt" sz="half" idx="10"/>
          </p:nvPr>
        </p:nvSpPr>
        <p:spPr>
          <a:xfrm>
            <a:off x="371404" y="6138455"/>
            <a:ext cx="3945871" cy="511175"/>
          </a:xfrm>
          <a:prstGeom prst="rect">
            <a:avLst/>
          </a:prstGeom>
        </p:spPr>
        <p:txBody>
          <a:bodyPr anchor="t"/>
          <a:lstStyle>
            <a:lvl1pPr>
              <a:defRPr sz="900" b="0" i="0">
                <a:solidFill>
                  <a:schemeClr val="tx1"/>
                </a:solidFill>
                <a:latin typeface="Zoram ldsLat" charset="0"/>
                <a:ea typeface="Zoram ldsLat" charset="0"/>
                <a:cs typeface="Zoram ldsLat" charset="0"/>
              </a:defRPr>
            </a:lvl1pPr>
          </a:lstStyle>
          <a:p>
            <a:r>
              <a:rPr lang="en-US" dirty="0">
                <a:latin typeface="Helvetica Neue" panose="02000503000000020004" pitchFamily="2" charset="0"/>
                <a:ea typeface="Helvetica Neue" panose="02000503000000020004" pitchFamily="2" charset="0"/>
                <a:cs typeface="Arial" panose="020B0604020202020204" pitchFamily="34" charset="0"/>
              </a:rPr>
              <a:t>Confidential—for headquarters use only  </a:t>
            </a:r>
          </a:p>
          <a:p>
            <a:r>
              <a:rPr lang="en-US" dirty="0">
                <a:latin typeface="Helvetica Neue" panose="02000503000000020004" pitchFamily="2" charset="0"/>
                <a:ea typeface="Helvetica Neue" panose="02000503000000020004" pitchFamily="2" charset="0"/>
                <a:cs typeface="Arial" panose="020B0604020202020204" pitchFamily="34" charset="0"/>
              </a:rPr>
              <a:t>© 2018 by Intellectual Reserve, Inc. All Rights Reserved. PD#88888888</a:t>
            </a:r>
          </a:p>
        </p:txBody>
      </p:sp>
      <p:sp>
        <p:nvSpPr>
          <p:cNvPr id="5" name="Footer Placeholder 4"/>
          <p:cNvSpPr>
            <a:spLocks noGrp="1"/>
          </p:cNvSpPr>
          <p:nvPr>
            <p:ph type="ftr" sz="quarter" idx="11"/>
          </p:nvPr>
        </p:nvSpPr>
        <p:spPr>
          <a:xfrm>
            <a:off x="7696200" y="6137484"/>
            <a:ext cx="4114800" cy="301756"/>
          </a:xfrm>
          <a:prstGeom prst="rect">
            <a:avLst/>
          </a:prstGeom>
        </p:spPr>
        <p:txBody>
          <a:bodyPr anchor="t"/>
          <a:lstStyle>
            <a:lvl1pPr algn="r">
              <a:defRPr sz="1400" b="0" i="0">
                <a:solidFill>
                  <a:schemeClr val="tx1"/>
                </a:solidFill>
                <a:latin typeface="Helvetica Neue" panose="02000503000000020004" pitchFamily="2" charset="0"/>
                <a:ea typeface="Helvetica Neue" panose="02000503000000020004" pitchFamily="2" charset="0"/>
                <a:cs typeface="Arial" panose="020B0604020202020204" pitchFamily="34" charset="0"/>
              </a:defRPr>
            </a:lvl1pPr>
          </a:lstStyle>
          <a:p>
            <a:r>
              <a:rPr lang="en-US" dirty="0"/>
              <a:t>Department Goes Here</a:t>
            </a:r>
          </a:p>
        </p:txBody>
      </p:sp>
      <p:sp>
        <p:nvSpPr>
          <p:cNvPr id="16" name="Text Placeholder 2">
            <a:extLst>
              <a:ext uri="{FF2B5EF4-FFF2-40B4-BE49-F238E27FC236}">
                <a16:creationId xmlns:a16="http://schemas.microsoft.com/office/drawing/2014/main" id="{956C1B22-7252-3A49-B729-58F8198D56B4}"/>
              </a:ext>
            </a:extLst>
          </p:cNvPr>
          <p:cNvSpPr>
            <a:spLocks noGrp="1"/>
          </p:cNvSpPr>
          <p:nvPr>
            <p:ph type="body" idx="1"/>
          </p:nvPr>
        </p:nvSpPr>
        <p:spPr>
          <a:xfrm>
            <a:off x="831850" y="2743200"/>
            <a:ext cx="10515600" cy="464239"/>
          </a:xfrm>
        </p:spPr>
        <p:txBody>
          <a:bodyPr>
            <a:noAutofit/>
          </a:bodyPr>
          <a:lstStyle>
            <a:lvl1pPr marL="0" indent="0" algn="ctr">
              <a:lnSpc>
                <a:spcPct val="100000"/>
              </a:lnSpc>
              <a:buNone/>
              <a:defRPr sz="2800" b="0" i="0">
                <a:solidFill>
                  <a:schemeClr val="bg1"/>
                </a:solidFill>
                <a:latin typeface="Helvetica Neue" panose="02000503000000020004" pitchFamily="2" charset="0"/>
                <a:ea typeface="Palatino Regular"/>
                <a:cs typeface="Helvetica Neue" panose="020005030000000200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58208995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9565" y="2669211"/>
            <a:ext cx="10456031" cy="1544983"/>
          </a:xfrm>
        </p:spPr>
        <p:txBody>
          <a:bodyPr anchor="t">
            <a:normAutofit/>
          </a:bodyPr>
          <a:lstStyle>
            <a:lvl1pPr marL="0" marR="0" indent="0" algn="l" defTabSz="914400" rtl="0" eaLnBrk="1" fontAlgn="auto" latinLnBrk="0" hangingPunct="1">
              <a:lnSpc>
                <a:spcPct val="100000"/>
              </a:lnSpc>
              <a:spcBef>
                <a:spcPct val="0"/>
              </a:spcBef>
              <a:spcAft>
                <a:spcPts val="0"/>
              </a:spcAft>
              <a:buClrTx/>
              <a:buSzTx/>
              <a:buFontTx/>
              <a:buNone/>
              <a:tabLst/>
              <a:defRPr sz="4800" b="0" i="0" cap="all" baseline="0">
                <a:solidFill>
                  <a:schemeClr val="bg1"/>
                </a:solidFill>
              </a:defRPr>
            </a:lvl1pPr>
          </a:lstStyle>
          <a:p>
            <a:r>
              <a:rPr lang="en-US"/>
              <a:t>PRESENTATION </a:t>
            </a:r>
            <a:br>
              <a:rPr lang="en-US"/>
            </a:br>
            <a:r>
              <a:rPr lang="en-US"/>
              <a:t>TITLE HERE</a:t>
            </a:r>
          </a:p>
        </p:txBody>
      </p:sp>
      <p:sp>
        <p:nvSpPr>
          <p:cNvPr id="4" name="Date Placeholder 3"/>
          <p:cNvSpPr>
            <a:spLocks noGrp="1"/>
          </p:cNvSpPr>
          <p:nvPr>
            <p:ph type="dt" sz="half" idx="10"/>
          </p:nvPr>
        </p:nvSpPr>
        <p:spPr>
          <a:xfrm>
            <a:off x="371404" y="6138455"/>
            <a:ext cx="3945871" cy="511175"/>
          </a:xfrm>
          <a:prstGeom prst="rect">
            <a:avLst/>
          </a:prstGeom>
        </p:spPr>
        <p:txBody>
          <a:bodyPr anchor="t"/>
          <a:lstStyle>
            <a:lvl1pPr>
              <a:defRPr sz="900" b="0" i="0">
                <a:solidFill>
                  <a:schemeClr val="bg1"/>
                </a:solidFill>
                <a:latin typeface="Zoram ldsLat" charset="0"/>
                <a:ea typeface="Zoram ldsLat" charset="0"/>
                <a:cs typeface="Zoram ldsLat" charset="0"/>
              </a:defRPr>
            </a:lvl1pPr>
          </a:lstStyle>
          <a:p>
            <a:r>
              <a:rPr lang="en-US" dirty="0">
                <a:latin typeface="Helvetica Neue" panose="02000503000000020004" pitchFamily="2" charset="0"/>
                <a:ea typeface="Helvetica Neue" panose="02000503000000020004" pitchFamily="2" charset="0"/>
                <a:cs typeface="Arial" panose="020B0604020202020204" pitchFamily="34" charset="0"/>
              </a:rPr>
              <a:t>Confidential—for headquarters use only  </a:t>
            </a:r>
          </a:p>
          <a:p>
            <a:r>
              <a:rPr lang="en-US" dirty="0">
                <a:latin typeface="Helvetica Neue" panose="02000503000000020004" pitchFamily="2" charset="0"/>
                <a:ea typeface="Helvetica Neue" panose="02000503000000020004" pitchFamily="2" charset="0"/>
                <a:cs typeface="Arial" panose="020B0604020202020204" pitchFamily="34" charset="0"/>
              </a:rPr>
              <a:t>© 2018 by Intellectual Reserve, Inc. All Rights Reserved. PD#88888888</a:t>
            </a:r>
          </a:p>
        </p:txBody>
      </p:sp>
      <p:sp>
        <p:nvSpPr>
          <p:cNvPr id="5" name="Footer Placeholder 4"/>
          <p:cNvSpPr>
            <a:spLocks noGrp="1"/>
          </p:cNvSpPr>
          <p:nvPr>
            <p:ph type="ftr" sz="quarter" idx="11"/>
          </p:nvPr>
        </p:nvSpPr>
        <p:spPr>
          <a:xfrm>
            <a:off x="7696200" y="6137484"/>
            <a:ext cx="4114800" cy="301756"/>
          </a:xfrm>
          <a:prstGeom prst="rect">
            <a:avLst/>
          </a:prstGeom>
        </p:spPr>
        <p:txBody>
          <a:bodyPr anchor="t"/>
          <a:lstStyle>
            <a:lvl1pPr algn="r">
              <a:defRPr sz="1400" b="0" i="0">
                <a:solidFill>
                  <a:schemeClr val="bg1"/>
                </a:solidFill>
                <a:latin typeface="Helvetica Neue" panose="02000503000000020004" pitchFamily="2" charset="0"/>
                <a:ea typeface="Helvetica Neue" panose="02000503000000020004" pitchFamily="2" charset="0"/>
                <a:cs typeface="Arial" panose="020B0604020202020204" pitchFamily="34" charset="0"/>
              </a:defRPr>
            </a:lvl1pPr>
          </a:lstStyle>
          <a:p>
            <a:r>
              <a:rPr lang="en-US" dirty="0"/>
              <a:t>Department Goes Here</a:t>
            </a:r>
          </a:p>
        </p:txBody>
      </p:sp>
      <p:sp>
        <p:nvSpPr>
          <p:cNvPr id="10" name="Text Placeholder 2"/>
          <p:cNvSpPr>
            <a:spLocks noGrp="1"/>
          </p:cNvSpPr>
          <p:nvPr>
            <p:ph type="body" idx="1"/>
          </p:nvPr>
        </p:nvSpPr>
        <p:spPr>
          <a:xfrm>
            <a:off x="1159565" y="4500462"/>
            <a:ext cx="10515600" cy="383668"/>
          </a:xfrm>
        </p:spPr>
        <p:txBody>
          <a:bodyPr>
            <a:noAutofit/>
          </a:bodyPr>
          <a:lstStyle>
            <a:lvl1pPr marL="0" indent="0" algn="l">
              <a:lnSpc>
                <a:spcPct val="100000"/>
              </a:lnSpc>
              <a:buNone/>
              <a:defRPr sz="2800" b="0" i="0">
                <a:solidFill>
                  <a:schemeClr val="bg1"/>
                </a:solidFill>
                <a:latin typeface="Helvetica Neue" panose="02000503000000020004" pitchFamily="2" charset="0"/>
                <a:ea typeface="Palatino Regular"/>
                <a:cs typeface="Helvetica Neue" panose="020005030000000200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1" name="Picture 10">
            <a:extLst>
              <a:ext uri="{FF2B5EF4-FFF2-40B4-BE49-F238E27FC236}">
                <a16:creationId xmlns:a16="http://schemas.microsoft.com/office/drawing/2014/main" id="{B839E317-74F8-7843-ACB8-7945F2413EA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1155" y="0"/>
            <a:ext cx="12190845" cy="3180508"/>
          </a:xfrm>
          <a:prstGeom prst="rect">
            <a:avLst/>
          </a:prstGeom>
        </p:spPr>
      </p:pic>
    </p:spTree>
    <p:extLst>
      <p:ext uri="{BB962C8B-B14F-4D97-AF65-F5344CB8AC3E}">
        <p14:creationId xmlns:p14="http://schemas.microsoft.com/office/powerpoint/2010/main" val="139654034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3 - Image Background">
    <p:spTree>
      <p:nvGrpSpPr>
        <p:cNvPr id="1" name=""/>
        <p:cNvGrpSpPr/>
        <p:nvPr/>
      </p:nvGrpSpPr>
      <p:grpSpPr>
        <a:xfrm>
          <a:off x="0" y="0"/>
          <a:ext cx="0" cy="0"/>
          <a:chOff x="0" y="0"/>
          <a:chExt cx="0" cy="0"/>
        </a:xfrm>
      </p:grpSpPr>
      <p:sp>
        <p:nvSpPr>
          <p:cNvPr id="12" name="Rectangle 11"/>
          <p:cNvSpPr/>
          <p:nvPr userDrawn="1"/>
        </p:nvSpPr>
        <p:spPr>
          <a:xfrm>
            <a:off x="0" y="3722914"/>
            <a:ext cx="12192000" cy="31350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Neue" panose="02000503000000020004" pitchFamily="2" charset="0"/>
            </a:endParaRPr>
          </a:p>
        </p:txBody>
      </p:sp>
      <p:pic>
        <p:nvPicPr>
          <p:cNvPr id="13" name="Picture 12"/>
          <p:cNvPicPr>
            <a:picLocks noChangeAspect="1"/>
          </p:cNvPicPr>
          <p:nvPr userDrawn="1"/>
        </p:nvPicPr>
        <p:blipFill>
          <a:blip r:embed="rId2">
            <a:alphaModFix amt="85000"/>
            <a:extLst>
              <a:ext uri="{28A0092B-C50C-407E-A947-70E740481C1C}">
                <a14:useLocalDpi xmlns:a14="http://schemas.microsoft.com/office/drawing/2010/main"/>
              </a:ext>
            </a:extLst>
          </a:blip>
          <a:stretch>
            <a:fillRect/>
          </a:stretch>
        </p:blipFill>
        <p:spPr>
          <a:xfrm>
            <a:off x="0" y="996950"/>
            <a:ext cx="12192000" cy="3155950"/>
          </a:xfrm>
          <a:prstGeom prst="rect">
            <a:avLst/>
          </a:prstGeom>
        </p:spPr>
      </p:pic>
      <p:sp>
        <p:nvSpPr>
          <p:cNvPr id="2" name="Title 1"/>
          <p:cNvSpPr>
            <a:spLocks noGrp="1"/>
          </p:cNvSpPr>
          <p:nvPr>
            <p:ph type="ctrTitle" hasCustomPrompt="1"/>
          </p:nvPr>
        </p:nvSpPr>
        <p:spPr>
          <a:xfrm>
            <a:off x="576404" y="3894639"/>
            <a:ext cx="11039192" cy="1873940"/>
          </a:xfrm>
        </p:spPr>
        <p:txBody>
          <a:bodyPr anchor="t">
            <a:noAutofit/>
          </a:bodyPr>
          <a:lstStyle>
            <a:lvl1pPr marL="0" marR="0" indent="0" algn="ctr" defTabSz="914400" rtl="0" eaLnBrk="1" fontAlgn="auto" latinLnBrk="0" hangingPunct="1">
              <a:lnSpc>
                <a:spcPct val="100000"/>
              </a:lnSpc>
              <a:spcBef>
                <a:spcPct val="0"/>
              </a:spcBef>
              <a:spcAft>
                <a:spcPts val="0"/>
              </a:spcAft>
              <a:buClrTx/>
              <a:buSzTx/>
              <a:buFontTx/>
              <a:buNone/>
              <a:tabLst/>
              <a:defRPr sz="5400" b="0" i="0" baseline="0">
                <a:solidFill>
                  <a:schemeClr val="bg1"/>
                </a:solidFill>
              </a:defRPr>
            </a:lvl1pPr>
          </a:lstStyle>
          <a:p>
            <a:r>
              <a:rPr lang="en-US"/>
              <a:t>Presentation title</a:t>
            </a:r>
            <a:br>
              <a:rPr lang="en-US"/>
            </a:br>
            <a:r>
              <a:rPr lang="en-US"/>
              <a:t>Goes Here</a:t>
            </a:r>
          </a:p>
        </p:txBody>
      </p:sp>
      <p:sp>
        <p:nvSpPr>
          <p:cNvPr id="4" name="Date Placeholder 3"/>
          <p:cNvSpPr>
            <a:spLocks noGrp="1"/>
          </p:cNvSpPr>
          <p:nvPr>
            <p:ph type="dt" sz="half" idx="10"/>
          </p:nvPr>
        </p:nvSpPr>
        <p:spPr>
          <a:xfrm>
            <a:off x="1597058" y="6299426"/>
            <a:ext cx="9011135" cy="275744"/>
          </a:xfrm>
          <a:prstGeom prst="rect">
            <a:avLst/>
          </a:prstGeom>
        </p:spPr>
        <p:txBody>
          <a:bodyPr anchor="t"/>
          <a:lstStyle>
            <a:lvl1pPr algn="ctr">
              <a:defRPr sz="900" b="0" i="0">
                <a:solidFill>
                  <a:schemeClr val="bg1"/>
                </a:solidFill>
                <a:latin typeface="Helvetica Neue" panose="02000503000000020004" pitchFamily="2" charset="0"/>
                <a:ea typeface="Helvetica Neue" panose="02000503000000020004" pitchFamily="2" charset="0"/>
                <a:cs typeface="Arial" panose="020B0604020202020204" pitchFamily="34" charset="0"/>
              </a:defRPr>
            </a:lvl1pPr>
          </a:lstStyle>
          <a:p>
            <a:r>
              <a:rPr lang="en-US" dirty="0"/>
              <a:t>Confidential—for headquarters use only   |  © 2018 by Intellectual Reserve, Inc. All Rights Reserved. PD#88888888</a:t>
            </a:r>
          </a:p>
        </p:txBody>
      </p:sp>
      <p:sp>
        <p:nvSpPr>
          <p:cNvPr id="10" name="Text Placeholder 2"/>
          <p:cNvSpPr>
            <a:spLocks noGrp="1"/>
          </p:cNvSpPr>
          <p:nvPr>
            <p:ph type="body" idx="1"/>
          </p:nvPr>
        </p:nvSpPr>
        <p:spPr>
          <a:xfrm>
            <a:off x="841512" y="5702008"/>
            <a:ext cx="10515600" cy="383668"/>
          </a:xfrm>
        </p:spPr>
        <p:txBody>
          <a:bodyPr>
            <a:noAutofit/>
          </a:bodyPr>
          <a:lstStyle>
            <a:lvl1pPr marL="0" indent="0" algn="ctr">
              <a:lnSpc>
                <a:spcPct val="100000"/>
              </a:lnSpc>
              <a:buNone/>
              <a:defRPr sz="2800" b="0" i="0">
                <a:solidFill>
                  <a:schemeClr val="bg1"/>
                </a:solidFill>
                <a:latin typeface="Helvetica Neue" panose="02000503000000020004" pitchFamily="2" charset="0"/>
                <a:ea typeface="Helvetica Neue" panose="02000503000000020004"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4" name="Text Placeholder 7"/>
          <p:cNvSpPr>
            <a:spLocks noGrp="1"/>
          </p:cNvSpPr>
          <p:nvPr>
            <p:ph type="body" sz="quarter" idx="12" hasCustomPrompt="1"/>
          </p:nvPr>
        </p:nvSpPr>
        <p:spPr>
          <a:xfrm>
            <a:off x="3067879" y="935936"/>
            <a:ext cx="4439826" cy="1944066"/>
          </a:xfrm>
        </p:spPr>
        <p:txBody>
          <a:bodyPr>
            <a:noAutofit/>
          </a:bodyPr>
          <a:lstStyle>
            <a:lvl1pPr marL="0" indent="0">
              <a:buFontTx/>
              <a:buNone/>
              <a:defRPr sz="1400" b="0" i="0" u="none" baseline="0">
                <a:solidFill>
                  <a:schemeClr val="tx1"/>
                </a:solidFill>
              </a:defRPr>
            </a:lvl1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lang="en-US" baseline="0"/>
              <a:t>TO ADD IMAGE BACKGROUND:                                                    1. RIGHT CLICK ON SLIDE                                                       2. SELECT FORMAT BACKGROUND                                       3. SELECT “PICTURE OR TEXTURE FILL”                               4. CLICK “FILE</a:t>
            </a:r>
            <a:r>
              <a:rPr lang="mr-IN" baseline="0"/>
              <a:t>…</a:t>
            </a:r>
            <a:r>
              <a:rPr lang="en-US" baseline="0"/>
              <a:t>” UNDERNEATH “INSERT PICTURE FROM”  5. DELETE THIS TEXT LAYER</a:t>
            </a:r>
            <a:endParaRPr lang="en-US"/>
          </a:p>
        </p:txBody>
      </p:sp>
    </p:spTree>
    <p:extLst>
      <p:ext uri="{BB962C8B-B14F-4D97-AF65-F5344CB8AC3E}">
        <p14:creationId xmlns:p14="http://schemas.microsoft.com/office/powerpoint/2010/main" val="17970034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alphaModFix amt="40000"/>
            <a:extLst>
              <a:ext uri="{28A0092B-C50C-407E-A947-70E740481C1C}">
                <a14:useLocalDpi xmlns:a14="http://schemas.microsoft.com/office/drawing/2010/main"/>
              </a:ext>
            </a:extLst>
          </a:blip>
          <a:stretch>
            <a:fillRect/>
          </a:stretch>
        </p:blipFill>
        <p:spPr>
          <a:xfrm rot="16200000" flipH="1">
            <a:off x="-1210865" y="1210865"/>
            <a:ext cx="6858000" cy="4436269"/>
          </a:xfrm>
          <a:prstGeom prst="rect">
            <a:avLst/>
          </a:prstGeom>
        </p:spPr>
      </p:pic>
      <p:sp>
        <p:nvSpPr>
          <p:cNvPr id="2" name="Title 1"/>
          <p:cNvSpPr>
            <a:spLocks noGrp="1"/>
          </p:cNvSpPr>
          <p:nvPr>
            <p:ph type="ctrTitle" hasCustomPrompt="1"/>
          </p:nvPr>
        </p:nvSpPr>
        <p:spPr>
          <a:xfrm>
            <a:off x="1146182" y="1330750"/>
            <a:ext cx="9826618" cy="1267307"/>
          </a:xfrm>
        </p:spPr>
        <p:txBody>
          <a:bodyPr anchor="t">
            <a:normAutofit/>
          </a:bodyPr>
          <a:lstStyle>
            <a:lvl1pPr marL="0" marR="0" indent="0" algn="l" defTabSz="914400" rtl="0" eaLnBrk="1" fontAlgn="auto" latinLnBrk="0" hangingPunct="1">
              <a:lnSpc>
                <a:spcPct val="100000"/>
              </a:lnSpc>
              <a:spcBef>
                <a:spcPct val="0"/>
              </a:spcBef>
              <a:spcAft>
                <a:spcPts val="0"/>
              </a:spcAft>
              <a:buClrTx/>
              <a:buSzTx/>
              <a:buFontTx/>
              <a:buNone/>
              <a:tabLst/>
              <a:defRPr sz="4800" b="0" i="0" baseline="0">
                <a:solidFill>
                  <a:schemeClr val="bg1"/>
                </a:solidFill>
                <a:latin typeface="Palatino" pitchFamily="2" charset="77"/>
                <a:ea typeface="Palatino" pitchFamily="2" charset="77"/>
              </a:defRPr>
            </a:lvl1pPr>
          </a:lstStyle>
          <a:p>
            <a:r>
              <a:rPr lang="en-US"/>
              <a:t>Presentation title</a:t>
            </a:r>
            <a:br>
              <a:rPr lang="en-US"/>
            </a:br>
            <a:r>
              <a:rPr lang="en-US"/>
              <a:t>Goes Here</a:t>
            </a:r>
          </a:p>
        </p:txBody>
      </p:sp>
      <p:sp>
        <p:nvSpPr>
          <p:cNvPr id="10" name="Text Placeholder 2"/>
          <p:cNvSpPr>
            <a:spLocks noGrp="1"/>
          </p:cNvSpPr>
          <p:nvPr>
            <p:ph type="body" idx="1" hasCustomPrompt="1"/>
          </p:nvPr>
        </p:nvSpPr>
        <p:spPr>
          <a:xfrm>
            <a:off x="1152808" y="2791331"/>
            <a:ext cx="9819992" cy="383668"/>
          </a:xfrm>
        </p:spPr>
        <p:txBody>
          <a:bodyPr>
            <a:noAutofit/>
          </a:bodyPr>
          <a:lstStyle>
            <a:lvl1pPr marL="0" indent="0" algn="l">
              <a:lnSpc>
                <a:spcPct val="100000"/>
              </a:lnSpc>
              <a:buNone/>
              <a:defRPr sz="2800" b="0" i="0">
                <a:solidFill>
                  <a:schemeClr val="bg1"/>
                </a:solidFill>
                <a:latin typeface="Helvetica Neue Light" panose="02000403000000020004" pitchFamily="2" charset="0"/>
                <a:ea typeface="Helvetica Neue Light" panose="02000403000000020004" pitchFamily="2"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Date Placeholder 3"/>
          <p:cNvSpPr>
            <a:spLocks noGrp="1"/>
          </p:cNvSpPr>
          <p:nvPr>
            <p:ph type="dt" sz="half" idx="10"/>
          </p:nvPr>
        </p:nvSpPr>
        <p:spPr>
          <a:xfrm>
            <a:off x="1166060" y="6131829"/>
            <a:ext cx="3945871" cy="511175"/>
          </a:xfrm>
          <a:prstGeom prst="rect">
            <a:avLst/>
          </a:prstGeom>
        </p:spPr>
        <p:txBody>
          <a:bodyPr anchor="t"/>
          <a:lstStyle>
            <a:lvl1pPr>
              <a:defRPr sz="900" b="0" i="0">
                <a:solidFill>
                  <a:schemeClr val="bg1"/>
                </a:solidFill>
                <a:latin typeface="Zoram ldsLat" charset="0"/>
                <a:ea typeface="Zoram ldsLat" charset="0"/>
                <a:cs typeface="Zoram ldsLat" charset="0"/>
              </a:defRPr>
            </a:lvl1pPr>
          </a:lstStyle>
          <a:p>
            <a:r>
              <a:rPr lang="en-US" dirty="0">
                <a:latin typeface="Helvetica Neue" panose="02000503000000020004" pitchFamily="2" charset="0"/>
                <a:ea typeface="Helvetica Neue" panose="02000503000000020004" pitchFamily="2" charset="0"/>
                <a:cs typeface="Arial" panose="020B0604020202020204" pitchFamily="34" charset="0"/>
              </a:rPr>
              <a:t>Confidential—for headquarters use only  </a:t>
            </a:r>
          </a:p>
          <a:p>
            <a:r>
              <a:rPr lang="en-US" dirty="0">
                <a:latin typeface="Helvetica Neue" panose="02000503000000020004" pitchFamily="2" charset="0"/>
                <a:ea typeface="Helvetica Neue" panose="02000503000000020004" pitchFamily="2" charset="0"/>
                <a:cs typeface="Arial" panose="020B0604020202020204" pitchFamily="34" charset="0"/>
              </a:rPr>
              <a:t>© 2018 by Intellectual Reserve, Inc. All Rights Reserved. PD#88888888</a:t>
            </a:r>
          </a:p>
        </p:txBody>
      </p:sp>
      <p:sp>
        <p:nvSpPr>
          <p:cNvPr id="11" name="Footer Placeholder 4"/>
          <p:cNvSpPr>
            <a:spLocks noGrp="1"/>
          </p:cNvSpPr>
          <p:nvPr>
            <p:ph type="ftr" sz="quarter" idx="11"/>
          </p:nvPr>
        </p:nvSpPr>
        <p:spPr>
          <a:xfrm>
            <a:off x="6960705" y="6141154"/>
            <a:ext cx="4114800" cy="301756"/>
          </a:xfrm>
          <a:prstGeom prst="rect">
            <a:avLst/>
          </a:prstGeom>
        </p:spPr>
        <p:txBody>
          <a:bodyPr anchor="t"/>
          <a:lstStyle>
            <a:lvl1pPr algn="r">
              <a:defRPr sz="1400" b="0" i="0">
                <a:solidFill>
                  <a:schemeClr val="bg1"/>
                </a:solidFill>
                <a:latin typeface="Helvetica Neue" panose="02000503000000020004" pitchFamily="2" charset="0"/>
                <a:ea typeface="Helvetica Neue" panose="02000503000000020004" pitchFamily="2" charset="0"/>
                <a:cs typeface="Arial" panose="020B0604020202020204" pitchFamily="34" charset="0"/>
              </a:defRPr>
            </a:lvl1pPr>
          </a:lstStyle>
          <a:p>
            <a:r>
              <a:rPr lang="en-US" dirty="0"/>
              <a:t>Department Goes Here</a:t>
            </a:r>
          </a:p>
        </p:txBody>
      </p:sp>
    </p:spTree>
    <p:extLst>
      <p:ext uri="{BB962C8B-B14F-4D97-AF65-F5344CB8AC3E}">
        <p14:creationId xmlns:p14="http://schemas.microsoft.com/office/powerpoint/2010/main" val="38696661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5 - Image Backgroun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alphaModFix amt="70000"/>
            <a:extLst>
              <a:ext uri="{28A0092B-C50C-407E-A947-70E740481C1C}">
                <a14:useLocalDpi xmlns:a14="http://schemas.microsoft.com/office/drawing/2010/main"/>
              </a:ext>
            </a:extLst>
          </a:blip>
          <a:stretch>
            <a:fillRect/>
          </a:stretch>
        </p:blipFill>
        <p:spPr>
          <a:xfrm rot="5400000" flipH="1" flipV="1">
            <a:off x="-1210865" y="1210865"/>
            <a:ext cx="6858000" cy="4436268"/>
          </a:xfrm>
          <a:prstGeom prst="rect">
            <a:avLst/>
          </a:prstGeom>
        </p:spPr>
      </p:pic>
      <p:sp>
        <p:nvSpPr>
          <p:cNvPr id="9" name="Date Placeholder 3"/>
          <p:cNvSpPr>
            <a:spLocks noGrp="1"/>
          </p:cNvSpPr>
          <p:nvPr>
            <p:ph type="dt" sz="half" idx="10"/>
          </p:nvPr>
        </p:nvSpPr>
        <p:spPr>
          <a:xfrm>
            <a:off x="1166060" y="6131829"/>
            <a:ext cx="3945871" cy="511175"/>
          </a:xfrm>
          <a:prstGeom prst="rect">
            <a:avLst/>
          </a:prstGeom>
        </p:spPr>
        <p:txBody>
          <a:bodyPr anchor="t"/>
          <a:lstStyle>
            <a:lvl1pPr>
              <a:defRPr sz="900" b="0" i="0">
                <a:solidFill>
                  <a:schemeClr val="bg1"/>
                </a:solidFill>
                <a:latin typeface="Zoram ldsLat" charset="0"/>
                <a:ea typeface="Zoram ldsLat" charset="0"/>
                <a:cs typeface="Zoram ldsLat" charset="0"/>
              </a:defRPr>
            </a:lvl1pPr>
          </a:lstStyle>
          <a:p>
            <a:r>
              <a:rPr lang="en-US" dirty="0">
                <a:latin typeface="Helvetica Neue" panose="02000503000000020004" pitchFamily="2" charset="0"/>
                <a:ea typeface="Helvetica Neue" panose="02000503000000020004" pitchFamily="2" charset="0"/>
                <a:cs typeface="Arial" panose="020B0604020202020204" pitchFamily="34" charset="0"/>
              </a:rPr>
              <a:t>Confidential—for headquarters use only  </a:t>
            </a:r>
          </a:p>
          <a:p>
            <a:r>
              <a:rPr lang="en-US" dirty="0">
                <a:latin typeface="Helvetica Neue" panose="02000503000000020004" pitchFamily="2" charset="0"/>
                <a:ea typeface="Helvetica Neue" panose="02000503000000020004" pitchFamily="2" charset="0"/>
                <a:cs typeface="Arial" panose="020B0604020202020204" pitchFamily="34" charset="0"/>
              </a:rPr>
              <a:t>© 2018 by Intellectual Reserve, Inc. All Rights Reserved. PD#88888888</a:t>
            </a:r>
          </a:p>
        </p:txBody>
      </p:sp>
      <p:sp>
        <p:nvSpPr>
          <p:cNvPr id="11" name="Footer Placeholder 4"/>
          <p:cNvSpPr>
            <a:spLocks noGrp="1"/>
          </p:cNvSpPr>
          <p:nvPr>
            <p:ph type="ftr" sz="quarter" idx="11"/>
          </p:nvPr>
        </p:nvSpPr>
        <p:spPr>
          <a:xfrm>
            <a:off x="6960705" y="6141154"/>
            <a:ext cx="4114800" cy="301756"/>
          </a:xfrm>
          <a:prstGeom prst="rect">
            <a:avLst/>
          </a:prstGeom>
        </p:spPr>
        <p:txBody>
          <a:bodyPr anchor="t"/>
          <a:lstStyle>
            <a:lvl1pPr algn="r">
              <a:defRPr sz="1400" b="0" i="0">
                <a:solidFill>
                  <a:schemeClr val="bg1"/>
                </a:solidFill>
                <a:latin typeface="Helvetica Neue" panose="02000503000000020004" pitchFamily="2" charset="0"/>
                <a:ea typeface="Helvetica Neue" panose="02000503000000020004" pitchFamily="2" charset="0"/>
                <a:cs typeface="Arial" panose="020B0604020202020204" pitchFamily="34" charset="0"/>
              </a:defRPr>
            </a:lvl1pPr>
          </a:lstStyle>
          <a:p>
            <a:r>
              <a:rPr lang="en-US" dirty="0"/>
              <a:t>Department Goes Here</a:t>
            </a:r>
          </a:p>
        </p:txBody>
      </p:sp>
      <p:sp>
        <p:nvSpPr>
          <p:cNvPr id="7" name="Text Placeholder 7"/>
          <p:cNvSpPr>
            <a:spLocks noGrp="1"/>
          </p:cNvSpPr>
          <p:nvPr>
            <p:ph type="body" sz="quarter" idx="12" hasCustomPrompt="1"/>
          </p:nvPr>
        </p:nvSpPr>
        <p:spPr>
          <a:xfrm>
            <a:off x="3660848" y="3894082"/>
            <a:ext cx="4424373" cy="1944066"/>
          </a:xfrm>
        </p:spPr>
        <p:txBody>
          <a:bodyPr>
            <a:noAutofit/>
          </a:bodyPr>
          <a:lstStyle>
            <a:lvl1pPr marL="0" indent="0">
              <a:buFontTx/>
              <a:buNone/>
              <a:defRPr sz="1400" b="0" i="0" u="none" baseline="0">
                <a:solidFill>
                  <a:schemeClr val="tx1"/>
                </a:solidFill>
              </a:defRPr>
            </a:lvl1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lang="en-US" baseline="0"/>
              <a:t>TO ADD IMAGE BACKGROUND:                                                    1. RIGHT CLICK ON SLIDE                                                       2. SELECT FORMAT BACKGROUND                                       3. SELECT “PICTURE OR TEXTURE FILL”                               4. CLICK “FILE</a:t>
            </a:r>
            <a:r>
              <a:rPr lang="mr-IN" baseline="0"/>
              <a:t>…</a:t>
            </a:r>
            <a:r>
              <a:rPr lang="en-US" baseline="0"/>
              <a:t>” UNDERNEATH “INSERT PICTURE FROM”  5. DELETE THIS TEXT LAYER</a:t>
            </a:r>
            <a:endParaRPr lang="en-US"/>
          </a:p>
        </p:txBody>
      </p:sp>
      <p:sp>
        <p:nvSpPr>
          <p:cNvPr id="8" name="Title 1"/>
          <p:cNvSpPr>
            <a:spLocks noGrp="1"/>
          </p:cNvSpPr>
          <p:nvPr>
            <p:ph type="ctrTitle" hasCustomPrompt="1"/>
          </p:nvPr>
        </p:nvSpPr>
        <p:spPr>
          <a:xfrm>
            <a:off x="1146182" y="1330750"/>
            <a:ext cx="9826618" cy="1336250"/>
          </a:xfrm>
        </p:spPr>
        <p:txBody>
          <a:bodyPr anchor="t">
            <a:normAutofit/>
          </a:bodyPr>
          <a:lstStyle>
            <a:lvl1pPr marL="0" marR="0" indent="0" algn="l" defTabSz="914400" rtl="0" eaLnBrk="1" fontAlgn="auto" latinLnBrk="0" hangingPunct="1">
              <a:lnSpc>
                <a:spcPct val="100000"/>
              </a:lnSpc>
              <a:spcBef>
                <a:spcPct val="0"/>
              </a:spcBef>
              <a:spcAft>
                <a:spcPts val="0"/>
              </a:spcAft>
              <a:buClrTx/>
              <a:buSzTx/>
              <a:buFontTx/>
              <a:buNone/>
              <a:tabLst/>
              <a:defRPr sz="4800" b="0" i="0" baseline="0">
                <a:solidFill>
                  <a:schemeClr val="bg1"/>
                </a:solidFill>
              </a:defRPr>
            </a:lvl1pPr>
          </a:lstStyle>
          <a:p>
            <a:r>
              <a:rPr lang="en-US"/>
              <a:t>Presentation title</a:t>
            </a:r>
            <a:br>
              <a:rPr lang="en-US"/>
            </a:br>
            <a:r>
              <a:rPr lang="en-US"/>
              <a:t>Goes Here</a:t>
            </a:r>
          </a:p>
        </p:txBody>
      </p:sp>
      <p:sp>
        <p:nvSpPr>
          <p:cNvPr id="12" name="Text Placeholder 2"/>
          <p:cNvSpPr>
            <a:spLocks noGrp="1"/>
          </p:cNvSpPr>
          <p:nvPr>
            <p:ph type="body" idx="1" hasCustomPrompt="1"/>
          </p:nvPr>
        </p:nvSpPr>
        <p:spPr>
          <a:xfrm>
            <a:off x="1152808" y="2805120"/>
            <a:ext cx="9819992" cy="383668"/>
          </a:xfrm>
        </p:spPr>
        <p:txBody>
          <a:bodyPr>
            <a:noAutofit/>
          </a:bodyPr>
          <a:lstStyle>
            <a:lvl1pPr marL="0" indent="0" algn="l">
              <a:lnSpc>
                <a:spcPct val="100000"/>
              </a:lnSpc>
              <a:buNone/>
              <a:defRPr sz="2800" b="0" i="0">
                <a:solidFill>
                  <a:schemeClr val="bg1"/>
                </a:solidFill>
                <a:latin typeface="Helvetica Neue" panose="02000503000000020004" pitchFamily="2" charset="0"/>
                <a:ea typeface="Helvetica Neue" panose="02000503000000020004"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3142466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723900"/>
            <a:ext cx="10934700" cy="2019300"/>
          </a:xfrm>
        </p:spPr>
        <p:txBody>
          <a:bodyPr anchor="b">
            <a:normAutofit/>
          </a:bodyPr>
          <a:lstStyle>
            <a:lvl1pPr algn="l">
              <a:lnSpc>
                <a:spcPct val="100000"/>
              </a:lnSpc>
              <a:defRPr sz="4000" b="0" i="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09600" y="2889285"/>
            <a:ext cx="10934700" cy="1500187"/>
          </a:xfrm>
        </p:spPr>
        <p:txBody>
          <a:bodyPr>
            <a:normAutofit/>
          </a:bodyPr>
          <a:lstStyle>
            <a:lvl1pPr marL="0" indent="0" algn="l">
              <a:lnSpc>
                <a:spcPct val="100000"/>
              </a:lnSpc>
              <a:buNone/>
              <a:defRPr sz="2800" b="0" i="0">
                <a:solidFill>
                  <a:schemeClr val="bg1"/>
                </a:solidFill>
                <a:latin typeface="Palatino" pitchFamily="2" charset="77"/>
                <a:ea typeface="Palatino Regular"/>
                <a:cs typeface="Palatino"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bg1"/>
                </a:solidFill>
                <a:latin typeface="Helvetica Neue" panose="02000503000000020004" pitchFamily="2" charset="0"/>
                <a:ea typeface="Helvetica Neue" panose="02000503000000020004" pitchFamily="2" charset="0"/>
                <a:cs typeface="Arial" panose="020B0604020202020204" pitchFamily="34" charset="0"/>
              </a:defRPr>
            </a:lvl1pPr>
          </a:lstStyle>
          <a:p>
            <a:fld id="{5B06C967-C119-3A46-8999-DDAAE48B2E46}" type="slidenum">
              <a:rPr lang="en-US" smtClean="0"/>
              <a:pPr/>
              <a:t>‹#›</a:t>
            </a:fld>
            <a:endParaRPr lang="en-US" dirty="0"/>
          </a:p>
        </p:txBody>
      </p:sp>
      <p:sp>
        <p:nvSpPr>
          <p:cNvPr id="14"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bg1"/>
                </a:solidFill>
                <a:latin typeface="Helvetica Neue" panose="02000503000000020004" pitchFamily="2" charset="0"/>
                <a:ea typeface="Helvetica Neue" panose="02000503000000020004" pitchFamily="2" charset="0"/>
                <a:cs typeface="Arial" panose="020B0604020202020204" pitchFamily="34" charset="0"/>
              </a:defRPr>
            </a:lvl1pPr>
          </a:lstStyle>
          <a:p>
            <a:r>
              <a:rPr lang="en-US" dirty="0"/>
              <a:t>DEPARTMENT NAME GOES HERE | MARCH 2018</a:t>
            </a:r>
          </a:p>
        </p:txBody>
      </p:sp>
    </p:spTree>
    <p:extLst>
      <p:ext uri="{BB962C8B-B14F-4D97-AF65-F5344CB8AC3E}">
        <p14:creationId xmlns:p14="http://schemas.microsoft.com/office/powerpoint/2010/main" val="390704322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3 - Image Backgroun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Neue" panose="02000503000000020004" pitchFamily="2" charset="0"/>
            </a:endParaRPr>
          </a:p>
        </p:txBody>
      </p:sp>
      <p:sp>
        <p:nvSpPr>
          <p:cNvPr id="13"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bg1"/>
                </a:solidFill>
                <a:latin typeface="Helvetica Neue" panose="02000503000000020004" pitchFamily="2" charset="0"/>
                <a:ea typeface="Helvetica Neue" panose="02000503000000020004" pitchFamily="2" charset="0"/>
                <a:cs typeface="Arial" panose="020B0604020202020204" pitchFamily="34" charset="0"/>
              </a:defRPr>
            </a:lvl1pPr>
          </a:lstStyle>
          <a:p>
            <a:fld id="{5B06C967-C119-3A46-8999-DDAAE48B2E46}" type="slidenum">
              <a:rPr lang="en-US" smtClean="0"/>
              <a:pPr/>
              <a:t>‹#›</a:t>
            </a:fld>
            <a:endParaRPr lang="en-US" dirty="0"/>
          </a:p>
        </p:txBody>
      </p:sp>
      <p:sp>
        <p:nvSpPr>
          <p:cNvPr id="14"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bg1"/>
                </a:solidFill>
                <a:latin typeface="Helvetica Neue" panose="02000503000000020004" pitchFamily="2" charset="0"/>
                <a:ea typeface="Helvetica Neue" panose="02000503000000020004" pitchFamily="2" charset="0"/>
                <a:cs typeface="Arial" panose="020B0604020202020204" pitchFamily="34" charset="0"/>
              </a:defRPr>
            </a:lvl1pPr>
          </a:lstStyle>
          <a:p>
            <a:r>
              <a:rPr lang="en-US" dirty="0"/>
              <a:t>DEPARTMENT NAME GOES HERE | MARCH 2018</a:t>
            </a:r>
          </a:p>
        </p:txBody>
      </p:sp>
      <p:sp>
        <p:nvSpPr>
          <p:cNvPr id="6" name="Title 1"/>
          <p:cNvSpPr>
            <a:spLocks noGrp="1"/>
          </p:cNvSpPr>
          <p:nvPr>
            <p:ph type="title" hasCustomPrompt="1"/>
          </p:nvPr>
        </p:nvSpPr>
        <p:spPr>
          <a:xfrm>
            <a:off x="1257300" y="2564295"/>
            <a:ext cx="9715500" cy="689112"/>
          </a:xfrm>
        </p:spPr>
        <p:txBody>
          <a:bodyPr anchor="b">
            <a:normAutofit/>
          </a:bodyPr>
          <a:lstStyle>
            <a:lvl1pPr algn="ctr">
              <a:lnSpc>
                <a:spcPct val="100000"/>
              </a:lnSpc>
              <a:defRPr sz="3600" b="0" i="0" cap="all" baseline="0">
                <a:solidFill>
                  <a:schemeClr val="bg1"/>
                </a:solidFill>
              </a:defRPr>
            </a:lvl1pPr>
          </a:lstStyle>
          <a:p>
            <a:r>
              <a:rPr lang="en-US"/>
              <a:t>CLICK TO EDIT MASTER TITLE STYLE</a:t>
            </a:r>
          </a:p>
        </p:txBody>
      </p:sp>
      <p:sp>
        <p:nvSpPr>
          <p:cNvPr id="7" name="Text Placeholder 2"/>
          <p:cNvSpPr>
            <a:spLocks noGrp="1"/>
          </p:cNvSpPr>
          <p:nvPr>
            <p:ph type="body" idx="1"/>
          </p:nvPr>
        </p:nvSpPr>
        <p:spPr>
          <a:xfrm>
            <a:off x="1257300" y="3364706"/>
            <a:ext cx="9715500" cy="1500187"/>
          </a:xfrm>
        </p:spPr>
        <p:txBody>
          <a:bodyPr>
            <a:normAutofit/>
          </a:bodyPr>
          <a:lstStyle>
            <a:lvl1pPr marL="0" indent="0" algn="ctr">
              <a:lnSpc>
                <a:spcPct val="100000"/>
              </a:lnSpc>
              <a:buNone/>
              <a:defRPr sz="2800" b="0" i="0">
                <a:solidFill>
                  <a:schemeClr val="bg1"/>
                </a:solidFill>
                <a:latin typeface="Helvetica Neue" panose="02000503000000020004" pitchFamily="2" charset="0"/>
                <a:ea typeface="Helvetica Neue" panose="02000503000000020004"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7"/>
          <p:cNvSpPr>
            <a:spLocks noGrp="1"/>
          </p:cNvSpPr>
          <p:nvPr>
            <p:ph type="body" sz="quarter" idx="12" hasCustomPrompt="1"/>
          </p:nvPr>
        </p:nvSpPr>
        <p:spPr>
          <a:xfrm>
            <a:off x="3786744" y="620229"/>
            <a:ext cx="4797286" cy="1944066"/>
          </a:xfrm>
        </p:spPr>
        <p:txBody>
          <a:bodyPr>
            <a:noAutofit/>
          </a:bodyPr>
          <a:lstStyle>
            <a:lvl1pPr marL="0" indent="0">
              <a:buFontTx/>
              <a:buNone/>
              <a:defRPr sz="1400" b="0" i="0" u="none" baseline="0">
                <a:solidFill>
                  <a:schemeClr val="bg1"/>
                </a:solidFill>
              </a:defRPr>
            </a:lvl1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lang="en-US" baseline="0"/>
              <a:t>TO ADD IMAGE BACKGROUND:                                                    1. RIGHT CLICK ON SLIDE                                                       2. SELECT FORMAT BACKGROUND                                       3. SELECT “PICTURE OR TEXTURE FILL”                               4. CLICK “FILE</a:t>
            </a:r>
            <a:r>
              <a:rPr lang="mr-IN" baseline="0"/>
              <a:t>…</a:t>
            </a:r>
            <a:r>
              <a:rPr lang="en-US" baseline="0"/>
              <a:t>” UNDERNEATH “INSERT PICTURE FROM”  5. DELETE THIS TEXT LAYER</a:t>
            </a:r>
            <a:endParaRPr lang="en-US"/>
          </a:p>
        </p:txBody>
      </p:sp>
    </p:spTree>
    <p:extLst>
      <p:ext uri="{BB962C8B-B14F-4D97-AF65-F5344CB8AC3E}">
        <p14:creationId xmlns:p14="http://schemas.microsoft.com/office/powerpoint/2010/main" val="257423561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accent1"/>
        </a:solidFill>
        <a:effectLst/>
      </p:bgPr>
    </p:bg>
    <p:spTree>
      <p:nvGrpSpPr>
        <p:cNvPr id="1" name=""/>
        <p:cNvGrpSpPr/>
        <p:nvPr/>
      </p:nvGrpSpPr>
      <p:grpSpPr>
        <a:xfrm>
          <a:off x="0" y="0"/>
          <a:ext cx="0" cy="0"/>
          <a:chOff x="0" y="0"/>
          <a:chExt cx="0" cy="0"/>
        </a:xfrm>
      </p:grpSpPr>
      <p:sp>
        <p:nvSpPr>
          <p:cNvPr id="13"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B06C967-C119-3A46-8999-DDAAE48B2E46}" type="slidenum">
              <a:rPr lang="en-US" smtClean="0"/>
              <a:pPr/>
              <a:t>‹#›</a:t>
            </a:fld>
            <a:endParaRPr lang="en-US" dirty="0"/>
          </a:p>
        </p:txBody>
      </p:sp>
      <p:sp>
        <p:nvSpPr>
          <p:cNvPr id="14"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DEPARTMENT NAME GOES HERE | FEBRUARY 2017</a:t>
            </a:r>
          </a:p>
        </p:txBody>
      </p:sp>
      <p:sp>
        <p:nvSpPr>
          <p:cNvPr id="6" name="Title 1"/>
          <p:cNvSpPr>
            <a:spLocks noGrp="1"/>
          </p:cNvSpPr>
          <p:nvPr>
            <p:ph type="title"/>
          </p:nvPr>
        </p:nvSpPr>
        <p:spPr>
          <a:xfrm>
            <a:off x="1257300" y="723900"/>
            <a:ext cx="9788386" cy="2019300"/>
          </a:xfrm>
        </p:spPr>
        <p:txBody>
          <a:bodyPr anchor="b">
            <a:normAutofit/>
          </a:bodyPr>
          <a:lstStyle>
            <a:lvl1pPr algn="l">
              <a:lnSpc>
                <a:spcPct val="100000"/>
              </a:lnSpc>
              <a:defRPr sz="4000" b="0" i="0">
                <a:solidFill>
                  <a:schemeClr val="bg1"/>
                </a:solidFill>
                <a:latin typeface="Palatino" pitchFamily="2" charset="77"/>
                <a:ea typeface="Palatino Regular" charset="0"/>
                <a:cs typeface="Palatino" pitchFamily="2" charset="77"/>
              </a:defRPr>
            </a:lvl1pPr>
          </a:lstStyle>
          <a:p>
            <a:r>
              <a:rPr lang="en-US"/>
              <a:t>Click to edit Master title style</a:t>
            </a:r>
          </a:p>
        </p:txBody>
      </p:sp>
      <p:sp>
        <p:nvSpPr>
          <p:cNvPr id="7" name="Text Placeholder 2"/>
          <p:cNvSpPr>
            <a:spLocks noGrp="1"/>
          </p:cNvSpPr>
          <p:nvPr>
            <p:ph type="body" idx="1"/>
          </p:nvPr>
        </p:nvSpPr>
        <p:spPr>
          <a:xfrm>
            <a:off x="1257300" y="2889285"/>
            <a:ext cx="9788386" cy="1500187"/>
          </a:xfrm>
        </p:spPr>
        <p:txBody>
          <a:bodyPr>
            <a:normAutofit/>
          </a:bodyPr>
          <a:lstStyle>
            <a:lvl1pPr marL="0" indent="0" algn="l">
              <a:lnSpc>
                <a:spcPct val="100000"/>
              </a:lnSpc>
              <a:buNone/>
              <a:defRPr sz="28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Footer Placeholder 4">
            <a:extLst>
              <a:ext uri="{FF2B5EF4-FFF2-40B4-BE49-F238E27FC236}">
                <a16:creationId xmlns:a16="http://schemas.microsoft.com/office/drawing/2014/main" id="{8A4A4571-0B08-8B43-9C70-7381C0B4C91A}"/>
              </a:ext>
            </a:extLst>
          </p:cNvPr>
          <p:cNvSpPr txBox="1">
            <a:spLocks/>
          </p:cNvSpPr>
          <p:nvPr userDrawn="1"/>
        </p:nvSpPr>
        <p:spPr>
          <a:xfrm>
            <a:off x="5029200" y="6508750"/>
            <a:ext cx="2438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chemeClr val="bg1"/>
                </a:solidFill>
                <a:latin typeface="Arial Regular" charset="0"/>
                <a:ea typeface="Arial Regular" charset="0"/>
                <a:cs typeface="Arial Regular"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06C967-C119-3A46-8999-DDAAE48B2E46}" type="slidenum">
              <a:rPr lang="en-US" b="0" i="0" smtClean="0">
                <a:latin typeface="Helvetica Neue" panose="02000503000000020004" pitchFamily="2" charset="0"/>
              </a:rPr>
              <a:pPr/>
              <a:t>‹#›</a:t>
            </a:fld>
            <a:endParaRPr lang="en-US" b="0" i="0" dirty="0">
              <a:latin typeface="Helvetica Neue" panose="02000503000000020004" pitchFamily="2" charset="0"/>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054087"/>
            <a:ext cx="5188225" cy="1374913"/>
          </a:xfrm>
        </p:spPr>
        <p:txBody>
          <a:bodyPr anchor="t">
            <a:normAutofit/>
          </a:bodyPr>
          <a:lstStyle>
            <a:lvl1pPr algn="l">
              <a:lnSpc>
                <a:spcPct val="100000"/>
              </a:lnSpc>
              <a:defRPr sz="4000" b="0" i="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02974" y="3364707"/>
            <a:ext cx="5188225" cy="1477052"/>
          </a:xfrm>
        </p:spPr>
        <p:txBody>
          <a:bodyPr>
            <a:normAutofit/>
          </a:bodyPr>
          <a:lstStyle>
            <a:lvl1pPr marL="0" indent="0" algn="l">
              <a:lnSpc>
                <a:spcPct val="100000"/>
              </a:lnSpc>
              <a:buNone/>
              <a:defRPr sz="2800" b="0" i="0">
                <a:solidFill>
                  <a:schemeClr val="bg1"/>
                </a:solidFill>
                <a:latin typeface="Helvetica Neue" panose="02000503000000020004" pitchFamily="2" charset="0"/>
                <a:ea typeface="Helvetica Neue" panose="02000503000000020004"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Picture Placeholder 5"/>
          <p:cNvSpPr>
            <a:spLocks noGrp="1"/>
          </p:cNvSpPr>
          <p:nvPr>
            <p:ph type="pic" sz="quarter" idx="10"/>
          </p:nvPr>
        </p:nvSpPr>
        <p:spPr>
          <a:xfrm>
            <a:off x="6096000" y="1219200"/>
            <a:ext cx="3114675" cy="4419600"/>
          </a:xfrm>
        </p:spPr>
        <p:txBody>
          <a:bodyPr>
            <a:normAutofit/>
          </a:bodyPr>
          <a:lstStyle>
            <a:lvl1pPr>
              <a:defRPr sz="1600" b="0" i="0">
                <a:solidFill>
                  <a:schemeClr val="bg1"/>
                </a:solidFill>
              </a:defRPr>
            </a:lvl1pPr>
          </a:lstStyle>
          <a:p>
            <a:r>
              <a:rPr lang="en-US"/>
              <a:t>Click icon to add picture</a:t>
            </a:r>
          </a:p>
        </p:txBody>
      </p:sp>
      <p:sp>
        <p:nvSpPr>
          <p:cNvPr id="8" name="Picture Placeholder 7"/>
          <p:cNvSpPr>
            <a:spLocks noGrp="1"/>
          </p:cNvSpPr>
          <p:nvPr>
            <p:ph type="pic" sz="quarter" idx="11"/>
          </p:nvPr>
        </p:nvSpPr>
        <p:spPr>
          <a:xfrm>
            <a:off x="9356725" y="1219200"/>
            <a:ext cx="2828925" cy="2020888"/>
          </a:xfrm>
        </p:spPr>
        <p:txBody>
          <a:bodyPr>
            <a:normAutofit/>
          </a:bodyPr>
          <a:lstStyle>
            <a:lvl1pPr>
              <a:defRPr sz="1600" b="0" i="0">
                <a:solidFill>
                  <a:schemeClr val="bg1"/>
                </a:solidFill>
              </a:defRPr>
            </a:lvl1pPr>
          </a:lstStyle>
          <a:p>
            <a:r>
              <a:rPr lang="en-US"/>
              <a:t>Click icon to add picture</a:t>
            </a:r>
          </a:p>
        </p:txBody>
      </p:sp>
      <p:sp>
        <p:nvSpPr>
          <p:cNvPr id="10" name="Picture Placeholder 9"/>
          <p:cNvSpPr>
            <a:spLocks noGrp="1"/>
          </p:cNvSpPr>
          <p:nvPr>
            <p:ph type="pic" sz="quarter" idx="12"/>
          </p:nvPr>
        </p:nvSpPr>
        <p:spPr>
          <a:xfrm>
            <a:off x="9342438" y="3429000"/>
            <a:ext cx="2843212" cy="2209800"/>
          </a:xfrm>
        </p:spPr>
        <p:txBody>
          <a:bodyPr>
            <a:normAutofit/>
          </a:bodyPr>
          <a:lstStyle>
            <a:lvl1pPr>
              <a:defRPr sz="1600" b="0" i="0">
                <a:solidFill>
                  <a:schemeClr val="bg1"/>
                </a:solidFill>
              </a:defRPr>
            </a:lvl1pPr>
          </a:lstStyle>
          <a:p>
            <a:r>
              <a:rPr lang="en-US"/>
              <a:t>Click icon to add picture</a:t>
            </a:r>
          </a:p>
        </p:txBody>
      </p:sp>
      <p:sp>
        <p:nvSpPr>
          <p:cNvPr id="9" name="Footer Placeholder 12"/>
          <p:cNvSpPr>
            <a:spLocks noGrp="1"/>
          </p:cNvSpPr>
          <p:nvPr>
            <p:ph type="ftr" sz="quarter" idx="13"/>
          </p:nvPr>
        </p:nvSpPr>
        <p:spPr>
          <a:xfrm>
            <a:off x="4876800" y="6356350"/>
            <a:ext cx="2438400" cy="365125"/>
          </a:xfrm>
        </p:spPr>
        <p:txBody>
          <a:bodyPr/>
          <a:lstStyle>
            <a:lvl1pPr>
              <a:defRPr b="0" i="0">
                <a:solidFill>
                  <a:schemeClr val="bg1"/>
                </a:solidFill>
              </a:defRPr>
            </a:lvl1pPr>
          </a:lstStyle>
          <a:p>
            <a:fld id="{5B06C967-C119-3A46-8999-DDAAE48B2E46}" type="slidenum">
              <a:rPr lang="en-US" smtClean="0"/>
              <a:pPr/>
              <a:t>‹#›</a:t>
            </a:fld>
            <a:endParaRPr lang="en-US"/>
          </a:p>
        </p:txBody>
      </p:sp>
      <p:sp>
        <p:nvSpPr>
          <p:cNvPr id="11"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bg1"/>
                </a:solidFill>
                <a:latin typeface="Helvetica Neue" panose="02000503000000020004" pitchFamily="2" charset="0"/>
                <a:ea typeface="Helvetica Neue" panose="02000503000000020004" pitchFamily="2" charset="0"/>
                <a:cs typeface="Arial" panose="020B0604020202020204" pitchFamily="34" charset="0"/>
              </a:defRPr>
            </a:lvl1pPr>
          </a:lstStyle>
          <a:p>
            <a:r>
              <a:rPr lang="en-US" dirty="0"/>
              <a:t>DEPARTMENT NAME GOES HERE | MARCH 2018</a:t>
            </a:r>
          </a:p>
        </p:txBody>
      </p:sp>
    </p:spTree>
    <p:extLst>
      <p:ext uri="{BB962C8B-B14F-4D97-AF65-F5344CB8AC3E}">
        <p14:creationId xmlns:p14="http://schemas.microsoft.com/office/powerpoint/2010/main" val="154921764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5 - Image Backgroun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048540"/>
            <a:ext cx="9801640" cy="689113"/>
          </a:xfrm>
        </p:spPr>
        <p:txBody>
          <a:bodyPr anchor="t">
            <a:noAutofit/>
          </a:bodyPr>
          <a:lstStyle>
            <a:lvl1pPr algn="l">
              <a:lnSpc>
                <a:spcPct val="100000"/>
              </a:lnSpc>
              <a:defRPr sz="4400" b="0" i="0">
                <a:solidFill>
                  <a:schemeClr val="bg1"/>
                </a:solidFill>
              </a:defRPr>
            </a:lvl1pPr>
          </a:lstStyle>
          <a:p>
            <a:r>
              <a:rPr lang="en-US"/>
              <a:t>Click to edit Master title style</a:t>
            </a:r>
          </a:p>
        </p:txBody>
      </p:sp>
      <p:sp>
        <p:nvSpPr>
          <p:cNvPr id="3" name="Text Placeholder 2"/>
          <p:cNvSpPr>
            <a:spLocks noGrp="1"/>
          </p:cNvSpPr>
          <p:nvPr>
            <p:ph type="body" idx="1" hasCustomPrompt="1"/>
          </p:nvPr>
        </p:nvSpPr>
        <p:spPr>
          <a:xfrm>
            <a:off x="609600" y="4782690"/>
            <a:ext cx="9808266" cy="1500187"/>
          </a:xfrm>
        </p:spPr>
        <p:txBody>
          <a:bodyPr>
            <a:normAutofit/>
          </a:bodyPr>
          <a:lstStyle>
            <a:lvl1pPr marL="0" indent="0" algn="l">
              <a:lnSpc>
                <a:spcPct val="100000"/>
              </a:lnSpc>
              <a:buNone/>
              <a:defRPr sz="2800" b="0" i="0">
                <a:solidFill>
                  <a:schemeClr val="bg1"/>
                </a:solidFill>
                <a:latin typeface="Helvetica Neue" panose="02000503000000020004" pitchFamily="2" charset="0"/>
                <a:ea typeface="Helvetica Neue" panose="02000503000000020004"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Text Placeholder 7"/>
          <p:cNvSpPr>
            <a:spLocks noGrp="1"/>
          </p:cNvSpPr>
          <p:nvPr>
            <p:ph type="body" sz="quarter" idx="12" hasCustomPrompt="1"/>
          </p:nvPr>
        </p:nvSpPr>
        <p:spPr>
          <a:xfrm>
            <a:off x="3992153" y="1484933"/>
            <a:ext cx="4277204" cy="1944066"/>
          </a:xfrm>
        </p:spPr>
        <p:txBody>
          <a:bodyPr>
            <a:noAutofit/>
          </a:bodyPr>
          <a:lstStyle>
            <a:lvl1pPr marL="0" indent="0">
              <a:buFontTx/>
              <a:buNone/>
              <a:defRPr sz="1400" b="0" i="0" u="none" baseline="0">
                <a:solidFill>
                  <a:schemeClr val="tx1"/>
                </a:solidFill>
              </a:defRPr>
            </a:lvl1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lang="en-US" baseline="0"/>
              <a:t>TO ADD IMAGE BACKGROUND:                                                    1. RIGHT CLICK ON SLIDE                                                       2. SELECT FORMAT BACKGROUND                                       3. SELECT “PICTURE OR TEXTURE FILL”                               4. CLICK “FILE</a:t>
            </a:r>
            <a:r>
              <a:rPr lang="mr-IN" baseline="0"/>
              <a:t>…</a:t>
            </a:r>
            <a:r>
              <a:rPr lang="en-US" baseline="0"/>
              <a:t>” UNDERNEATH “INSERT PICTURE FROM”  5. DELETE THIS TEXT LAYER</a:t>
            </a:r>
            <a:endParaRPr lang="en-US"/>
          </a:p>
        </p:txBody>
      </p:sp>
      <p:sp>
        <p:nvSpPr>
          <p:cNvPr id="8"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bg1"/>
                </a:solidFill>
                <a:latin typeface="Helvetica Neue" panose="02000503000000020004" pitchFamily="2" charset="0"/>
                <a:ea typeface="Helvetica Neue" panose="02000503000000020004" pitchFamily="2" charset="0"/>
                <a:cs typeface="Arial" panose="020B0604020202020204" pitchFamily="34" charset="0"/>
              </a:defRPr>
            </a:lvl1pPr>
          </a:lstStyle>
          <a:p>
            <a:fld id="{5B06C967-C119-3A46-8999-DDAAE48B2E46}" type="slidenum">
              <a:rPr lang="en-US" smtClean="0"/>
              <a:pPr/>
              <a:t>‹#›</a:t>
            </a:fld>
            <a:endParaRPr lang="en-US" dirty="0"/>
          </a:p>
        </p:txBody>
      </p:sp>
      <p:pic>
        <p:nvPicPr>
          <p:cNvPr id="11" name="Picture 10">
            <a:extLst>
              <a:ext uri="{FF2B5EF4-FFF2-40B4-BE49-F238E27FC236}">
                <a16:creationId xmlns:a16="http://schemas.microsoft.com/office/drawing/2014/main" id="{85E824A4-1CAD-974D-9A2F-28657C29FA17}"/>
              </a:ext>
            </a:extLst>
          </p:cNvPr>
          <p:cNvPicPr>
            <a:picLocks noChangeAspect="1"/>
          </p:cNvPicPr>
          <p:nvPr userDrawn="1"/>
        </p:nvPicPr>
        <p:blipFill>
          <a:blip r:embed="rId2">
            <a:alphaModFix amt="70000"/>
            <a:extLst>
              <a:ext uri="{28A0092B-C50C-407E-A947-70E740481C1C}">
                <a14:useLocalDpi xmlns:a14="http://schemas.microsoft.com/office/drawing/2010/main"/>
              </a:ext>
            </a:extLst>
          </a:blip>
          <a:stretch>
            <a:fillRect/>
          </a:stretch>
        </p:blipFill>
        <p:spPr>
          <a:xfrm rot="16200000" flipH="1" flipV="1">
            <a:off x="6544866" y="1210865"/>
            <a:ext cx="6858000" cy="4436268"/>
          </a:xfrm>
          <a:prstGeom prst="rect">
            <a:avLst/>
          </a:prstGeom>
        </p:spPr>
      </p:pic>
      <p:sp>
        <p:nvSpPr>
          <p:cNvPr id="10"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bg1"/>
                </a:solidFill>
                <a:latin typeface="Helvetica Neue" panose="02000503000000020004" pitchFamily="2" charset="0"/>
                <a:ea typeface="Helvetica Neue" panose="02000503000000020004" pitchFamily="2" charset="0"/>
                <a:cs typeface="Arial" panose="020B0604020202020204" pitchFamily="34" charset="0"/>
              </a:defRPr>
            </a:lvl1pPr>
          </a:lstStyle>
          <a:p>
            <a:r>
              <a:rPr lang="en-US" dirty="0"/>
              <a:t>DEPARTMENT NAME GOES HERE | MARCH 2018</a:t>
            </a:r>
          </a:p>
        </p:txBody>
      </p:sp>
    </p:spTree>
    <p:extLst>
      <p:ext uri="{BB962C8B-B14F-4D97-AF65-F5344CB8AC3E}">
        <p14:creationId xmlns:p14="http://schemas.microsoft.com/office/powerpoint/2010/main" val="395363356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4468" y="379380"/>
            <a:ext cx="11222251" cy="769662"/>
          </a:xfrm>
        </p:spPr>
        <p:txBody>
          <a:bodyPr anchor="t"/>
          <a:lstStyle>
            <a:lvl1pPr>
              <a:lnSpc>
                <a:spcPct val="100000"/>
              </a:lnSpc>
              <a:defRPr b="0" i="0">
                <a:solidFill>
                  <a:schemeClr val="bg1"/>
                </a:solidFill>
              </a:defRPr>
            </a:lvl1pPr>
          </a:lstStyle>
          <a:p>
            <a:r>
              <a:rPr lang="en-US"/>
              <a:t>Click to edit Master title style</a:t>
            </a:r>
          </a:p>
        </p:txBody>
      </p:sp>
      <p:sp>
        <p:nvSpPr>
          <p:cNvPr id="3" name="Content Placeholder 2"/>
          <p:cNvSpPr>
            <a:spLocks noGrp="1"/>
          </p:cNvSpPr>
          <p:nvPr>
            <p:ph idx="1"/>
          </p:nvPr>
        </p:nvSpPr>
        <p:spPr>
          <a:xfrm>
            <a:off x="494467" y="1295877"/>
            <a:ext cx="11222252" cy="4732964"/>
          </a:xfrm>
        </p:spPr>
        <p:txBody>
          <a:bodyPr/>
          <a:lstStyle>
            <a:lvl1pPr>
              <a:lnSpc>
                <a:spcPct val="100000"/>
              </a:lnSpc>
              <a:defRPr b="0" i="0">
                <a:solidFill>
                  <a:schemeClr val="bg1"/>
                </a:solidFill>
                <a:latin typeface="Palatino" pitchFamily="2" charset="77"/>
                <a:ea typeface="Palatino Regular"/>
                <a:cs typeface="Palatino" pitchFamily="2" charset="77"/>
              </a:defRPr>
            </a:lvl1pPr>
            <a:lvl2pPr>
              <a:lnSpc>
                <a:spcPct val="100000"/>
              </a:lnSpc>
              <a:defRPr b="0" i="0">
                <a:solidFill>
                  <a:schemeClr val="bg1"/>
                </a:solidFill>
              </a:defRPr>
            </a:lvl2pPr>
            <a:lvl3pPr>
              <a:lnSpc>
                <a:spcPct val="100000"/>
              </a:lnSpc>
              <a:defRPr b="0" i="0">
                <a:solidFill>
                  <a:schemeClr val="bg1"/>
                </a:solidFill>
              </a:defRPr>
            </a:lvl3pPr>
            <a:lvl4pPr>
              <a:lnSpc>
                <a:spcPct val="100000"/>
              </a:lnSpc>
              <a:defRPr b="0" i="0">
                <a:solidFill>
                  <a:schemeClr val="bg1"/>
                </a:solidFill>
              </a:defRPr>
            </a:lvl4pPr>
            <a:lvl5pPr>
              <a:lnSpc>
                <a:spcPct val="100000"/>
              </a:lnSpc>
              <a:defRPr b="0" i="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12"/>
          <p:cNvSpPr>
            <a:spLocks noGrp="1"/>
          </p:cNvSpPr>
          <p:nvPr>
            <p:ph type="ftr" sz="quarter" idx="10"/>
          </p:nvPr>
        </p:nvSpPr>
        <p:spPr/>
        <p:txBody>
          <a:bodyPr/>
          <a:lstStyle>
            <a:lvl1pPr>
              <a:defRPr b="0" i="0">
                <a:solidFill>
                  <a:schemeClr val="bg1"/>
                </a:solidFill>
              </a:defRPr>
            </a:lvl1pPr>
          </a:lstStyle>
          <a:p>
            <a:fld id="{5B06C967-C119-3A46-8999-DDAAE48B2E46}" type="slidenum">
              <a:rPr lang="en-US" smtClean="0"/>
              <a:pPr/>
              <a:t>‹#›</a:t>
            </a:fld>
            <a:endParaRPr lang="en-US"/>
          </a:p>
        </p:txBody>
      </p:sp>
      <p:sp>
        <p:nvSpPr>
          <p:cNvPr id="14" name="Slide Number Placeholder 13"/>
          <p:cNvSpPr>
            <a:spLocks noGrp="1"/>
          </p:cNvSpPr>
          <p:nvPr>
            <p:ph type="sldNum" sz="quarter" idx="11"/>
          </p:nvPr>
        </p:nvSpPr>
        <p:spPr/>
        <p:txBody>
          <a:bodyPr/>
          <a:lstStyle>
            <a:lvl1pPr>
              <a:defRPr b="0" i="0">
                <a:solidFill>
                  <a:schemeClr val="bg1"/>
                </a:solidFill>
              </a:defRPr>
            </a:lvl1pPr>
          </a:lstStyle>
          <a:p>
            <a:r>
              <a:rPr lang="en-US"/>
              <a:t>DEPARTMENT NAME GOES HERE | MARCH 2018</a:t>
            </a:r>
          </a:p>
        </p:txBody>
      </p:sp>
    </p:spTree>
    <p:extLst>
      <p:ext uri="{BB962C8B-B14F-4D97-AF65-F5344CB8AC3E}">
        <p14:creationId xmlns:p14="http://schemas.microsoft.com/office/powerpoint/2010/main" val="54564991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and Sub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4468" y="379380"/>
            <a:ext cx="11222251" cy="617299"/>
          </a:xfrm>
        </p:spPr>
        <p:txBody>
          <a:bodyPr anchor="t"/>
          <a:lstStyle>
            <a:lvl1pPr>
              <a:lnSpc>
                <a:spcPct val="100000"/>
              </a:lnSpc>
              <a:defRPr b="0" i="0">
                <a:solidFill>
                  <a:schemeClr val="bg1"/>
                </a:solidFill>
              </a:defRPr>
            </a:lvl1pPr>
          </a:lstStyle>
          <a:p>
            <a:r>
              <a:rPr lang="en-US"/>
              <a:t>Click to edit Master title style</a:t>
            </a:r>
          </a:p>
        </p:txBody>
      </p:sp>
      <p:sp>
        <p:nvSpPr>
          <p:cNvPr id="3" name="Content Placeholder 2"/>
          <p:cNvSpPr>
            <a:spLocks noGrp="1"/>
          </p:cNvSpPr>
          <p:nvPr>
            <p:ph idx="1"/>
          </p:nvPr>
        </p:nvSpPr>
        <p:spPr>
          <a:xfrm>
            <a:off x="494467" y="1943100"/>
            <a:ext cx="11222252" cy="4101239"/>
          </a:xfrm>
        </p:spPr>
        <p:txBody>
          <a:bodyPr/>
          <a:lstStyle>
            <a:lvl1pPr>
              <a:lnSpc>
                <a:spcPct val="100000"/>
              </a:lnSpc>
              <a:defRPr b="0" i="0">
                <a:solidFill>
                  <a:schemeClr val="bg1"/>
                </a:solidFill>
                <a:latin typeface="Palatino" pitchFamily="2" charset="77"/>
                <a:ea typeface="Palatino Regular"/>
                <a:cs typeface="Palatino" pitchFamily="2" charset="77"/>
              </a:defRPr>
            </a:lvl1pPr>
            <a:lvl2pPr>
              <a:lnSpc>
                <a:spcPct val="100000"/>
              </a:lnSpc>
              <a:defRPr b="0" i="0">
                <a:solidFill>
                  <a:schemeClr val="bg1"/>
                </a:solidFill>
              </a:defRPr>
            </a:lvl2pPr>
            <a:lvl3pPr>
              <a:lnSpc>
                <a:spcPct val="100000"/>
              </a:lnSpc>
              <a:defRPr b="0" i="0">
                <a:solidFill>
                  <a:schemeClr val="bg1"/>
                </a:solidFill>
              </a:defRPr>
            </a:lvl3pPr>
            <a:lvl4pPr>
              <a:lnSpc>
                <a:spcPct val="100000"/>
              </a:lnSpc>
              <a:defRPr b="0" i="0">
                <a:solidFill>
                  <a:schemeClr val="bg1"/>
                </a:solidFill>
              </a:defRPr>
            </a:lvl4pPr>
            <a:lvl5pPr>
              <a:lnSpc>
                <a:spcPct val="100000"/>
              </a:lnSpc>
              <a:defRPr b="0" i="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12"/>
          <p:cNvSpPr>
            <a:spLocks noGrp="1"/>
          </p:cNvSpPr>
          <p:nvPr>
            <p:ph type="ftr" sz="quarter" idx="10"/>
          </p:nvPr>
        </p:nvSpPr>
        <p:spPr/>
        <p:txBody>
          <a:bodyPr/>
          <a:lstStyle>
            <a:lvl1pPr>
              <a:defRPr b="0" i="0">
                <a:solidFill>
                  <a:schemeClr val="bg1"/>
                </a:solidFill>
              </a:defRPr>
            </a:lvl1pPr>
          </a:lstStyle>
          <a:p>
            <a:fld id="{5B06C967-C119-3A46-8999-DDAAE48B2E46}" type="slidenum">
              <a:rPr lang="en-US" smtClean="0"/>
              <a:pPr/>
              <a:t>‹#›</a:t>
            </a:fld>
            <a:endParaRPr lang="en-US"/>
          </a:p>
        </p:txBody>
      </p:sp>
      <p:sp>
        <p:nvSpPr>
          <p:cNvPr id="14" name="Slide Number Placeholder 13"/>
          <p:cNvSpPr>
            <a:spLocks noGrp="1"/>
          </p:cNvSpPr>
          <p:nvPr>
            <p:ph type="sldNum" sz="quarter" idx="11"/>
          </p:nvPr>
        </p:nvSpPr>
        <p:spPr/>
        <p:txBody>
          <a:bodyPr/>
          <a:lstStyle>
            <a:lvl1pPr>
              <a:defRPr b="0" i="0">
                <a:solidFill>
                  <a:schemeClr val="bg1"/>
                </a:solidFill>
              </a:defRPr>
            </a:lvl1pPr>
          </a:lstStyle>
          <a:p>
            <a:r>
              <a:rPr lang="en-US"/>
              <a:t>DEPARTMENT NAME GOES HERE | MARCH 2018</a:t>
            </a:r>
          </a:p>
        </p:txBody>
      </p:sp>
      <p:sp>
        <p:nvSpPr>
          <p:cNvPr id="6" name="Text Placeholder 2"/>
          <p:cNvSpPr>
            <a:spLocks noGrp="1"/>
          </p:cNvSpPr>
          <p:nvPr>
            <p:ph type="body" idx="12"/>
          </p:nvPr>
        </p:nvSpPr>
        <p:spPr>
          <a:xfrm>
            <a:off x="494467" y="1171469"/>
            <a:ext cx="11222252" cy="383668"/>
          </a:xfrm>
        </p:spPr>
        <p:txBody>
          <a:bodyPr>
            <a:noAutofit/>
          </a:bodyPr>
          <a:lstStyle>
            <a:lvl1pPr marL="0" indent="0" algn="l">
              <a:lnSpc>
                <a:spcPct val="100000"/>
              </a:lnSpc>
              <a:buNone/>
              <a:defRPr sz="2800" b="0" i="0" cap="all" spc="0" baseline="0">
                <a:solidFill>
                  <a:schemeClr val="bg1"/>
                </a:solidFill>
                <a:latin typeface="Helvetica Neue" panose="02000503000000020004" pitchFamily="2" charset="0"/>
                <a:ea typeface="Helvetica Neue" panose="02000503000000020004"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428650676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 Line 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217" y="378387"/>
            <a:ext cx="11220501" cy="1424610"/>
          </a:xfrm>
        </p:spPr>
        <p:txBody>
          <a:bodyPr anchor="t"/>
          <a:lstStyle>
            <a:lvl1pPr>
              <a:lnSpc>
                <a:spcPct val="100000"/>
              </a:lnSpc>
              <a:defRPr b="0" i="0">
                <a:solidFill>
                  <a:schemeClr val="bg1"/>
                </a:solidFill>
              </a:defRPr>
            </a:lvl1pPr>
          </a:lstStyle>
          <a:p>
            <a:r>
              <a:rPr lang="en-US"/>
              <a:t>Click to edit Master title style longer title goes here</a:t>
            </a:r>
          </a:p>
        </p:txBody>
      </p:sp>
      <p:sp>
        <p:nvSpPr>
          <p:cNvPr id="3" name="Content Placeholder 2"/>
          <p:cNvSpPr>
            <a:spLocks noGrp="1"/>
          </p:cNvSpPr>
          <p:nvPr>
            <p:ph idx="1"/>
          </p:nvPr>
        </p:nvSpPr>
        <p:spPr>
          <a:xfrm>
            <a:off x="496217" y="1895762"/>
            <a:ext cx="11220502" cy="4086584"/>
          </a:xfrm>
        </p:spPr>
        <p:txBody>
          <a:bodyPr/>
          <a:lstStyle>
            <a:lvl1pPr>
              <a:lnSpc>
                <a:spcPct val="100000"/>
              </a:lnSpc>
              <a:defRPr b="0" i="0">
                <a:solidFill>
                  <a:schemeClr val="bg1"/>
                </a:solidFill>
                <a:latin typeface="Palatino" pitchFamily="2" charset="77"/>
                <a:ea typeface="Palatino Regular"/>
                <a:cs typeface="Palatino" pitchFamily="2" charset="77"/>
              </a:defRPr>
            </a:lvl1pPr>
            <a:lvl2pPr>
              <a:lnSpc>
                <a:spcPct val="100000"/>
              </a:lnSpc>
              <a:defRPr b="0" i="0">
                <a:solidFill>
                  <a:schemeClr val="bg1"/>
                </a:solidFill>
              </a:defRPr>
            </a:lvl2pPr>
            <a:lvl3pPr>
              <a:lnSpc>
                <a:spcPct val="100000"/>
              </a:lnSpc>
              <a:defRPr b="0" i="0">
                <a:solidFill>
                  <a:schemeClr val="bg1"/>
                </a:solidFill>
              </a:defRPr>
            </a:lvl3pPr>
            <a:lvl4pPr>
              <a:lnSpc>
                <a:spcPct val="100000"/>
              </a:lnSpc>
              <a:defRPr b="0" i="0">
                <a:solidFill>
                  <a:schemeClr val="bg1"/>
                </a:solidFill>
              </a:defRPr>
            </a:lvl4pPr>
            <a:lvl5pPr>
              <a:lnSpc>
                <a:spcPct val="100000"/>
              </a:lnSpc>
              <a:defRPr b="0" i="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12"/>
          <p:cNvSpPr>
            <a:spLocks noGrp="1"/>
          </p:cNvSpPr>
          <p:nvPr>
            <p:ph type="ftr" sz="quarter" idx="10"/>
          </p:nvPr>
        </p:nvSpPr>
        <p:spPr/>
        <p:txBody>
          <a:bodyPr/>
          <a:lstStyle>
            <a:lvl1pPr>
              <a:defRPr b="0" i="0">
                <a:solidFill>
                  <a:schemeClr val="bg1"/>
                </a:solidFill>
              </a:defRPr>
            </a:lvl1pPr>
          </a:lstStyle>
          <a:p>
            <a:fld id="{5B06C967-C119-3A46-8999-DDAAE48B2E46}" type="slidenum">
              <a:rPr lang="en-US" smtClean="0"/>
              <a:pPr/>
              <a:t>‹#›</a:t>
            </a:fld>
            <a:endParaRPr lang="en-US"/>
          </a:p>
        </p:txBody>
      </p:sp>
      <p:sp>
        <p:nvSpPr>
          <p:cNvPr id="14" name="Slide Number Placeholder 13"/>
          <p:cNvSpPr>
            <a:spLocks noGrp="1"/>
          </p:cNvSpPr>
          <p:nvPr>
            <p:ph type="sldNum" sz="quarter" idx="11"/>
          </p:nvPr>
        </p:nvSpPr>
        <p:spPr/>
        <p:txBody>
          <a:bodyPr/>
          <a:lstStyle>
            <a:lvl1pPr>
              <a:defRPr b="0" i="0">
                <a:solidFill>
                  <a:schemeClr val="bg1"/>
                </a:solidFill>
              </a:defRPr>
            </a:lvl1pPr>
          </a:lstStyle>
          <a:p>
            <a:r>
              <a:rPr lang="en-US"/>
              <a:t>DEPARTMENT NAME GOES HERE | MARCH 2018</a:t>
            </a:r>
          </a:p>
        </p:txBody>
      </p:sp>
    </p:spTree>
    <p:extLst>
      <p:ext uri="{BB962C8B-B14F-4D97-AF65-F5344CB8AC3E}">
        <p14:creationId xmlns:p14="http://schemas.microsoft.com/office/powerpoint/2010/main" val="369273776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itle and Two Colum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4185" y="377253"/>
            <a:ext cx="11222533" cy="769662"/>
          </a:xfrm>
        </p:spPr>
        <p:txBody>
          <a:bodyPr/>
          <a:lstStyle>
            <a:lvl1pPr>
              <a:lnSpc>
                <a:spcPct val="100000"/>
              </a:lnSpc>
              <a:defRPr b="0" i="0">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494185" y="1281851"/>
            <a:ext cx="5472662" cy="4684995"/>
          </a:xfrm>
        </p:spPr>
        <p:txBody>
          <a:bodyPr/>
          <a:lstStyle>
            <a:lvl1pPr>
              <a:lnSpc>
                <a:spcPct val="100000"/>
              </a:lnSpc>
              <a:defRPr b="0" i="0">
                <a:solidFill>
                  <a:schemeClr val="bg1"/>
                </a:solidFill>
              </a:defRPr>
            </a:lvl1pPr>
            <a:lvl2pPr>
              <a:lnSpc>
                <a:spcPct val="100000"/>
              </a:lnSpc>
              <a:defRPr b="0" i="0">
                <a:solidFill>
                  <a:schemeClr val="bg1"/>
                </a:solidFill>
              </a:defRPr>
            </a:lvl2pPr>
            <a:lvl3pPr>
              <a:lnSpc>
                <a:spcPct val="100000"/>
              </a:lnSpc>
              <a:defRPr b="0" i="0">
                <a:solidFill>
                  <a:schemeClr val="bg1"/>
                </a:solidFill>
              </a:defRPr>
            </a:lvl3pPr>
            <a:lvl4pPr>
              <a:lnSpc>
                <a:spcPct val="100000"/>
              </a:lnSpc>
              <a:defRPr b="0" i="0">
                <a:solidFill>
                  <a:schemeClr val="bg1"/>
                </a:solidFill>
              </a:defRPr>
            </a:lvl4pPr>
            <a:lvl5pPr>
              <a:lnSpc>
                <a:spcPct val="100000"/>
              </a:lnSpc>
              <a:defRPr b="0" i="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7754" y="1281851"/>
            <a:ext cx="5468964" cy="4684995"/>
          </a:xfrm>
        </p:spPr>
        <p:txBody>
          <a:bodyPr/>
          <a:lstStyle>
            <a:lvl1pPr>
              <a:lnSpc>
                <a:spcPct val="100000"/>
              </a:lnSpc>
              <a:defRPr b="0" i="0">
                <a:solidFill>
                  <a:schemeClr val="bg1"/>
                </a:solidFill>
              </a:defRPr>
            </a:lvl1pPr>
            <a:lvl2pPr>
              <a:lnSpc>
                <a:spcPct val="100000"/>
              </a:lnSpc>
              <a:defRPr b="0" i="0">
                <a:solidFill>
                  <a:schemeClr val="bg1"/>
                </a:solidFill>
              </a:defRPr>
            </a:lvl2pPr>
            <a:lvl3pPr>
              <a:lnSpc>
                <a:spcPct val="100000"/>
              </a:lnSpc>
              <a:defRPr b="0" i="0">
                <a:solidFill>
                  <a:schemeClr val="bg1"/>
                </a:solidFill>
              </a:defRPr>
            </a:lvl3pPr>
            <a:lvl4pPr>
              <a:lnSpc>
                <a:spcPct val="100000"/>
              </a:lnSpc>
              <a:defRPr b="0" i="0">
                <a:solidFill>
                  <a:schemeClr val="bg1"/>
                </a:solidFill>
              </a:defRPr>
            </a:lvl4pPr>
            <a:lvl5pPr>
              <a:lnSpc>
                <a:spcPct val="100000"/>
              </a:lnSpc>
              <a:defRPr b="0" i="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p:cNvSpPr>
            <a:spLocks noGrp="1"/>
          </p:cNvSpPr>
          <p:nvPr>
            <p:ph type="ftr" sz="quarter" idx="10"/>
          </p:nvPr>
        </p:nvSpPr>
        <p:spPr/>
        <p:txBody>
          <a:bodyPr/>
          <a:lstStyle>
            <a:lvl1pPr>
              <a:defRPr b="0" i="0">
                <a:solidFill>
                  <a:schemeClr val="bg1"/>
                </a:solidFill>
              </a:defRPr>
            </a:lvl1pPr>
          </a:lstStyle>
          <a:p>
            <a:fld id="{5B06C967-C119-3A46-8999-DDAAE48B2E46}" type="slidenum">
              <a:rPr lang="en-US" smtClean="0"/>
              <a:pPr/>
              <a:t>‹#›</a:t>
            </a:fld>
            <a:endParaRPr lang="en-US"/>
          </a:p>
        </p:txBody>
      </p:sp>
      <p:sp>
        <p:nvSpPr>
          <p:cNvPr id="11" name="Slide Number Placeholder 10"/>
          <p:cNvSpPr>
            <a:spLocks noGrp="1"/>
          </p:cNvSpPr>
          <p:nvPr>
            <p:ph type="sldNum" sz="quarter" idx="11"/>
          </p:nvPr>
        </p:nvSpPr>
        <p:spPr/>
        <p:txBody>
          <a:bodyPr/>
          <a:lstStyle>
            <a:lvl1pPr>
              <a:defRPr b="0" i="0">
                <a:solidFill>
                  <a:schemeClr val="bg1"/>
                </a:solidFill>
              </a:defRPr>
            </a:lvl1pPr>
          </a:lstStyle>
          <a:p>
            <a:r>
              <a:rPr lang="en-US"/>
              <a:t>DEPARTMENT NAME GOES HERE | MARCH 2018</a:t>
            </a:r>
          </a:p>
        </p:txBody>
      </p:sp>
    </p:spTree>
    <p:extLst>
      <p:ext uri="{BB962C8B-B14F-4D97-AF65-F5344CB8AC3E}">
        <p14:creationId xmlns:p14="http://schemas.microsoft.com/office/powerpoint/2010/main" val="121160976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4570" y="378388"/>
            <a:ext cx="10187609" cy="769662"/>
          </a:xfrm>
        </p:spPr>
        <p:txBody>
          <a:bodyPr anchor="t"/>
          <a:lstStyle>
            <a:lvl1pPr>
              <a:lnSpc>
                <a:spcPct val="100000"/>
              </a:lnSpc>
              <a:defRPr b="0" i="0">
                <a:solidFill>
                  <a:schemeClr val="bg1"/>
                </a:solidFill>
              </a:defRPr>
            </a:lvl1pPr>
          </a:lstStyle>
          <a:p>
            <a:r>
              <a:rPr lang="en-US"/>
              <a:t>Click to edit Master title style</a:t>
            </a:r>
          </a:p>
        </p:txBody>
      </p:sp>
      <p:sp>
        <p:nvSpPr>
          <p:cNvPr id="13" name="Footer Placeholder 12"/>
          <p:cNvSpPr>
            <a:spLocks noGrp="1"/>
          </p:cNvSpPr>
          <p:nvPr>
            <p:ph type="ftr" sz="quarter" idx="10"/>
          </p:nvPr>
        </p:nvSpPr>
        <p:spPr/>
        <p:txBody>
          <a:bodyPr/>
          <a:lstStyle>
            <a:lvl1pPr>
              <a:defRPr b="0" i="0">
                <a:solidFill>
                  <a:schemeClr val="bg1"/>
                </a:solidFill>
              </a:defRPr>
            </a:lvl1pPr>
          </a:lstStyle>
          <a:p>
            <a:fld id="{5B06C967-C119-3A46-8999-DDAAE48B2E46}" type="slidenum">
              <a:rPr lang="en-US" smtClean="0"/>
              <a:pPr/>
              <a:t>‹#›</a:t>
            </a:fld>
            <a:endParaRPr lang="en-US"/>
          </a:p>
        </p:txBody>
      </p:sp>
      <p:sp>
        <p:nvSpPr>
          <p:cNvPr id="14" name="Slide Number Placeholder 13"/>
          <p:cNvSpPr>
            <a:spLocks noGrp="1"/>
          </p:cNvSpPr>
          <p:nvPr>
            <p:ph type="sldNum" sz="quarter" idx="11"/>
          </p:nvPr>
        </p:nvSpPr>
        <p:spPr/>
        <p:txBody>
          <a:bodyPr/>
          <a:lstStyle>
            <a:lvl1pPr>
              <a:defRPr b="0" i="0">
                <a:solidFill>
                  <a:schemeClr val="bg1"/>
                </a:solidFill>
              </a:defRPr>
            </a:lvl1pPr>
          </a:lstStyle>
          <a:p>
            <a:r>
              <a:rPr lang="en-US"/>
              <a:t>DEPARTMENT NAME GOES HERE | MARCH 2018</a:t>
            </a:r>
          </a:p>
        </p:txBody>
      </p:sp>
    </p:spTree>
    <p:extLst>
      <p:ext uri="{BB962C8B-B14F-4D97-AF65-F5344CB8AC3E}">
        <p14:creationId xmlns:p14="http://schemas.microsoft.com/office/powerpoint/2010/main" val="334006459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cripture">
    <p:bg>
      <p:bgPr>
        <a:solidFill>
          <a:schemeClr val="tx2"/>
        </a:solidFill>
        <a:effectLst/>
      </p:bgPr>
    </p:bg>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lvl1pPr>
              <a:defRPr b="0" i="0">
                <a:solidFill>
                  <a:schemeClr val="bg1"/>
                </a:solidFill>
              </a:defRPr>
            </a:lvl1pPr>
          </a:lstStyle>
          <a:p>
            <a:fld id="{5B06C967-C119-3A46-8999-DDAAE48B2E46}" type="slidenum">
              <a:rPr lang="en-US" smtClean="0"/>
              <a:pPr/>
              <a:t>‹#›</a:t>
            </a:fld>
            <a:endParaRPr lang="en-US"/>
          </a:p>
        </p:txBody>
      </p:sp>
      <p:sp>
        <p:nvSpPr>
          <p:cNvPr id="11" name="Slide Number Placeholder 10"/>
          <p:cNvSpPr>
            <a:spLocks noGrp="1"/>
          </p:cNvSpPr>
          <p:nvPr>
            <p:ph type="sldNum" sz="quarter" idx="11"/>
          </p:nvPr>
        </p:nvSpPr>
        <p:spPr/>
        <p:txBody>
          <a:bodyPr/>
          <a:lstStyle>
            <a:lvl1pPr>
              <a:defRPr b="0" i="0">
                <a:solidFill>
                  <a:schemeClr val="bg1"/>
                </a:solidFill>
              </a:defRPr>
            </a:lvl1pPr>
          </a:lstStyle>
          <a:p>
            <a:r>
              <a:rPr lang="en-US"/>
              <a:t>DEPARTMENT NAME GOES HERE | MARCH 2018</a:t>
            </a:r>
          </a:p>
        </p:txBody>
      </p:sp>
      <p:sp>
        <p:nvSpPr>
          <p:cNvPr id="7" name="Title 1"/>
          <p:cNvSpPr>
            <a:spLocks noGrp="1"/>
          </p:cNvSpPr>
          <p:nvPr>
            <p:ph type="title"/>
          </p:nvPr>
        </p:nvSpPr>
        <p:spPr>
          <a:xfrm>
            <a:off x="609600" y="457201"/>
            <a:ext cx="10934700" cy="5181600"/>
          </a:xfrm>
        </p:spPr>
        <p:txBody>
          <a:bodyPr anchor="ctr">
            <a:normAutofit/>
          </a:bodyPr>
          <a:lstStyle>
            <a:lvl1pPr marL="173038" indent="-173038">
              <a:lnSpc>
                <a:spcPct val="100000"/>
              </a:lnSpc>
              <a:tabLst/>
              <a:defRPr sz="2800" b="0" i="0">
                <a:solidFill>
                  <a:schemeClr val="bg1"/>
                </a:solidFill>
              </a:defRPr>
            </a:lvl1pPr>
          </a:lstStyle>
          <a:p>
            <a:r>
              <a:rPr lang="en-US"/>
              <a:t>Click to edit Master title style</a:t>
            </a:r>
          </a:p>
        </p:txBody>
      </p:sp>
      <p:sp>
        <p:nvSpPr>
          <p:cNvPr id="8" name="Text Placeholder 2"/>
          <p:cNvSpPr>
            <a:spLocks noGrp="1"/>
          </p:cNvSpPr>
          <p:nvPr>
            <p:ph type="body" idx="1"/>
          </p:nvPr>
        </p:nvSpPr>
        <p:spPr>
          <a:xfrm>
            <a:off x="1723791" y="5793638"/>
            <a:ext cx="9820509" cy="354402"/>
          </a:xfrm>
        </p:spPr>
        <p:txBody>
          <a:bodyPr>
            <a:normAutofit/>
          </a:bodyPr>
          <a:lstStyle>
            <a:lvl1pPr algn="r">
              <a:defRPr sz="1800" b="0" i="0" spc="300">
                <a:solidFill>
                  <a:schemeClr val="bg1"/>
                </a:solidFill>
                <a:latin typeface="Helvetica Neue" panose="02000503000000020004" pitchFamily="2" charset="0"/>
                <a:ea typeface="Helvetica Neue" panose="02000503000000020004" pitchFamily="2" charset="0"/>
                <a:cs typeface="Arial" panose="020B0604020202020204" pitchFamily="34" charset="0"/>
              </a:defRPr>
            </a:lvl1pPr>
          </a:lstStyle>
          <a:p>
            <a:pPr marL="228600" marR="0" lvl="0" indent="-228600" algn="r" defTabSz="914400" rtl="0" eaLnBrk="1" fontAlgn="auto" latinLnBrk="0" hangingPunct="1">
              <a:lnSpc>
                <a:spcPct val="90000"/>
              </a:lnSpc>
              <a:spcBef>
                <a:spcPts val="1000"/>
              </a:spcBef>
              <a:spcAft>
                <a:spcPts val="0"/>
              </a:spcAft>
              <a:buClrTx/>
              <a:buSzTx/>
              <a:buFont typeface="Arial"/>
              <a:buNone/>
              <a:tabLst/>
              <a:defRPr/>
            </a:pPr>
            <a:r>
              <a:rPr lang="en-US" dirty="0"/>
              <a:t>Edit Master text styles</a:t>
            </a:r>
          </a:p>
        </p:txBody>
      </p:sp>
    </p:spTree>
    <p:extLst>
      <p:ext uri="{BB962C8B-B14F-4D97-AF65-F5344CB8AC3E}">
        <p14:creationId xmlns:p14="http://schemas.microsoft.com/office/powerpoint/2010/main" val="313779366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cripture - Image Backgroun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Neue" panose="02000503000000020004" pitchFamily="2" charset="0"/>
            </a:endParaRPr>
          </a:p>
        </p:txBody>
      </p:sp>
      <p:sp>
        <p:nvSpPr>
          <p:cNvPr id="13"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bg1"/>
                </a:solidFill>
                <a:latin typeface="Helvetica Neue" panose="02000503000000020004" pitchFamily="2" charset="0"/>
                <a:ea typeface="Helvetica Neue" panose="02000503000000020004" pitchFamily="2" charset="0"/>
                <a:cs typeface="Arial" panose="020B0604020202020204" pitchFamily="34" charset="0"/>
              </a:defRPr>
            </a:lvl1pPr>
          </a:lstStyle>
          <a:p>
            <a:fld id="{5B06C967-C119-3A46-8999-DDAAE48B2E46}" type="slidenum">
              <a:rPr lang="en-US" smtClean="0"/>
              <a:pPr/>
              <a:t>‹#›</a:t>
            </a:fld>
            <a:endParaRPr lang="en-US" dirty="0"/>
          </a:p>
        </p:txBody>
      </p:sp>
      <p:sp>
        <p:nvSpPr>
          <p:cNvPr id="14"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bg1"/>
                </a:solidFill>
                <a:latin typeface="Helvetica Neue" panose="02000503000000020004" pitchFamily="2" charset="0"/>
                <a:ea typeface="Helvetica Neue" panose="02000503000000020004" pitchFamily="2" charset="0"/>
                <a:cs typeface="Arial" panose="020B0604020202020204" pitchFamily="34" charset="0"/>
              </a:defRPr>
            </a:lvl1pPr>
          </a:lstStyle>
          <a:p>
            <a:r>
              <a:rPr lang="en-US" dirty="0"/>
              <a:t>DEPARTMENT NAME GOES HERE | MARCH 2018</a:t>
            </a:r>
          </a:p>
        </p:txBody>
      </p:sp>
      <p:sp>
        <p:nvSpPr>
          <p:cNvPr id="6" name="Title 1"/>
          <p:cNvSpPr>
            <a:spLocks noGrp="1"/>
          </p:cNvSpPr>
          <p:nvPr>
            <p:ph type="title" hasCustomPrompt="1"/>
          </p:nvPr>
        </p:nvSpPr>
        <p:spPr>
          <a:xfrm>
            <a:off x="1257300" y="2564295"/>
            <a:ext cx="9715500" cy="689112"/>
          </a:xfrm>
        </p:spPr>
        <p:txBody>
          <a:bodyPr anchor="b">
            <a:normAutofit/>
          </a:bodyPr>
          <a:lstStyle>
            <a:lvl1pPr algn="ctr">
              <a:lnSpc>
                <a:spcPct val="100000"/>
              </a:lnSpc>
              <a:defRPr sz="3600" b="0" i="0" cap="all" baseline="0">
                <a:solidFill>
                  <a:schemeClr val="bg1"/>
                </a:solidFill>
              </a:defRPr>
            </a:lvl1pPr>
          </a:lstStyle>
          <a:p>
            <a:r>
              <a:rPr lang="en-US"/>
              <a:t>CLICK TO EDIT MASTER TITLE STYLE</a:t>
            </a:r>
          </a:p>
        </p:txBody>
      </p:sp>
      <p:sp>
        <p:nvSpPr>
          <p:cNvPr id="7" name="Text Placeholder 2"/>
          <p:cNvSpPr>
            <a:spLocks noGrp="1"/>
          </p:cNvSpPr>
          <p:nvPr>
            <p:ph type="body" idx="1"/>
          </p:nvPr>
        </p:nvSpPr>
        <p:spPr>
          <a:xfrm>
            <a:off x="1257300" y="3364706"/>
            <a:ext cx="9715500" cy="1500187"/>
          </a:xfrm>
        </p:spPr>
        <p:txBody>
          <a:bodyPr>
            <a:normAutofit/>
          </a:bodyPr>
          <a:lstStyle>
            <a:lvl1pPr marL="0" indent="0" algn="ctr">
              <a:lnSpc>
                <a:spcPct val="100000"/>
              </a:lnSpc>
              <a:buNone/>
              <a:defRPr sz="2800" b="0" i="0">
                <a:solidFill>
                  <a:schemeClr val="bg1"/>
                </a:solidFill>
                <a:latin typeface="Helvetica Neue" panose="02000503000000020004" pitchFamily="2" charset="0"/>
                <a:ea typeface="Helvetica Neue" panose="02000503000000020004"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7"/>
          <p:cNvSpPr>
            <a:spLocks noGrp="1"/>
          </p:cNvSpPr>
          <p:nvPr>
            <p:ph type="body" sz="quarter" idx="12" hasCustomPrompt="1"/>
          </p:nvPr>
        </p:nvSpPr>
        <p:spPr>
          <a:xfrm>
            <a:off x="3786744" y="620229"/>
            <a:ext cx="3329673" cy="1944066"/>
          </a:xfrm>
        </p:spPr>
        <p:txBody>
          <a:bodyPr>
            <a:noAutofit/>
          </a:bodyPr>
          <a:lstStyle>
            <a:lvl1pPr marL="0" indent="0">
              <a:buFontTx/>
              <a:buNone/>
              <a:defRPr sz="1400" b="0" i="0" u="none" baseline="0">
                <a:solidFill>
                  <a:schemeClr val="bg1"/>
                </a:solidFill>
              </a:defRPr>
            </a:lvl1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lang="en-US" baseline="0"/>
              <a:t>TO ADD IMAGE BACKGROUND:                                                    1. RIGHT CLICK ON SLIDE                                                       2. SELECT FORMAT BACKGROUND                                       3. SELECT “PICTURE OR TEXTURE FILL”                               4. CLICK “FILE</a:t>
            </a:r>
            <a:r>
              <a:rPr lang="mr-IN" baseline="0"/>
              <a:t>…</a:t>
            </a:r>
            <a:r>
              <a:rPr lang="en-US" baseline="0"/>
              <a:t>” UNDERNEATH “INSERT PICTURE FROM” </a:t>
            </a:r>
          </a:p>
          <a:p>
            <a:pPr marL="342900" marR="0" lvl="0" indent="-342900" algn="l" defTabSz="914400" rtl="0" eaLnBrk="1" fontAlgn="auto" latinLnBrk="0" hangingPunct="1">
              <a:lnSpc>
                <a:spcPct val="90000"/>
              </a:lnSpc>
              <a:spcBef>
                <a:spcPts val="1000"/>
              </a:spcBef>
              <a:spcAft>
                <a:spcPts val="0"/>
              </a:spcAft>
              <a:buClrTx/>
              <a:buSzTx/>
              <a:buFontTx/>
              <a:buNone/>
              <a:tabLst/>
              <a:defRPr/>
            </a:pPr>
            <a:r>
              <a:rPr lang="en-US" baseline="0"/>
              <a:t>	 5. DELETE THIS TEXT LAYER</a:t>
            </a:r>
            <a:endParaRPr lang="en-US"/>
          </a:p>
        </p:txBody>
      </p:sp>
    </p:spTree>
    <p:extLst>
      <p:ext uri="{BB962C8B-B14F-4D97-AF65-F5344CB8AC3E}">
        <p14:creationId xmlns:p14="http://schemas.microsoft.com/office/powerpoint/2010/main" val="311616916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cripture and Image">
    <p:bg>
      <p:bgPr>
        <a:solidFill>
          <a:schemeClr val="tx2"/>
        </a:solidFill>
        <a:effectLst/>
      </p:bgPr>
    </p:bg>
    <p:spTree>
      <p:nvGrpSpPr>
        <p:cNvPr id="1" name=""/>
        <p:cNvGrpSpPr/>
        <p:nvPr/>
      </p:nvGrpSpPr>
      <p:grpSpPr>
        <a:xfrm>
          <a:off x="0" y="0"/>
          <a:ext cx="0" cy="0"/>
          <a:chOff x="0" y="0"/>
          <a:chExt cx="0" cy="0"/>
        </a:xfrm>
      </p:grpSpPr>
      <p:sp>
        <p:nvSpPr>
          <p:cNvPr id="16" name="Title 1"/>
          <p:cNvSpPr>
            <a:spLocks noGrp="1"/>
          </p:cNvSpPr>
          <p:nvPr>
            <p:ph type="title"/>
          </p:nvPr>
        </p:nvSpPr>
        <p:spPr>
          <a:xfrm>
            <a:off x="609601" y="457200"/>
            <a:ext cx="4902739" cy="5329003"/>
          </a:xfrm>
        </p:spPr>
        <p:txBody>
          <a:bodyPr anchor="ctr">
            <a:normAutofit/>
          </a:bodyPr>
          <a:lstStyle>
            <a:lvl1pPr marL="173038" indent="-173038">
              <a:lnSpc>
                <a:spcPct val="100000"/>
              </a:lnSpc>
              <a:tabLst/>
              <a:defRPr sz="2800" b="0" i="0">
                <a:solidFill>
                  <a:schemeClr val="bg1"/>
                </a:solidFill>
              </a:defRPr>
            </a:lvl1pPr>
          </a:lstStyle>
          <a:p>
            <a:r>
              <a:rPr lang="en-US"/>
              <a:t>Click to edit Master title style</a:t>
            </a:r>
          </a:p>
        </p:txBody>
      </p:sp>
      <p:sp>
        <p:nvSpPr>
          <p:cNvPr id="17" name="Text Placeholder 2"/>
          <p:cNvSpPr>
            <a:spLocks noGrp="1"/>
          </p:cNvSpPr>
          <p:nvPr>
            <p:ph type="body" idx="1"/>
          </p:nvPr>
        </p:nvSpPr>
        <p:spPr>
          <a:xfrm>
            <a:off x="519425" y="5793637"/>
            <a:ext cx="4992915" cy="322241"/>
          </a:xfrm>
        </p:spPr>
        <p:txBody>
          <a:bodyPr>
            <a:normAutofit/>
          </a:bodyPr>
          <a:lstStyle>
            <a:lvl1pPr algn="r">
              <a:defRPr sz="1800" b="0" i="0" spc="300">
                <a:solidFill>
                  <a:schemeClr val="bg1"/>
                </a:solidFill>
                <a:latin typeface="Helvetica Neue" panose="02000503000000020004" pitchFamily="2" charset="0"/>
                <a:ea typeface="Helvetica Neue" panose="02000503000000020004" pitchFamily="2" charset="0"/>
                <a:cs typeface="Arial" panose="020B0604020202020204" pitchFamily="34" charset="0"/>
              </a:defRPr>
            </a:lvl1pPr>
          </a:lstStyle>
          <a:p>
            <a:pPr marL="228600" marR="0" lvl="0" indent="-228600" algn="r" defTabSz="914400" rtl="0" eaLnBrk="1" fontAlgn="auto" latinLnBrk="0" hangingPunct="1">
              <a:lnSpc>
                <a:spcPct val="90000"/>
              </a:lnSpc>
              <a:spcBef>
                <a:spcPts val="1000"/>
              </a:spcBef>
              <a:spcAft>
                <a:spcPts val="0"/>
              </a:spcAft>
              <a:buClrTx/>
              <a:buSzTx/>
              <a:buFont typeface="Arial"/>
              <a:buNone/>
              <a:tabLst/>
              <a:defRPr/>
            </a:pPr>
            <a:r>
              <a:rPr lang="en-US" dirty="0"/>
              <a:t>Edit Master text styles</a:t>
            </a:r>
          </a:p>
        </p:txBody>
      </p:sp>
      <p:sp>
        <p:nvSpPr>
          <p:cNvPr id="3" name="Picture Placeholder 2"/>
          <p:cNvSpPr>
            <a:spLocks noGrp="1"/>
          </p:cNvSpPr>
          <p:nvPr>
            <p:ph type="pic" sz="quarter" idx="10"/>
          </p:nvPr>
        </p:nvSpPr>
        <p:spPr>
          <a:xfrm>
            <a:off x="6096000" y="0"/>
            <a:ext cx="6096000" cy="6858000"/>
          </a:xfrm>
        </p:spPr>
        <p:txBody>
          <a:bodyPr>
            <a:normAutofit/>
          </a:bodyPr>
          <a:lstStyle>
            <a:lvl1pPr>
              <a:defRPr sz="1800" b="0" i="0">
                <a:solidFill>
                  <a:schemeClr val="bg1"/>
                </a:solidFill>
              </a:defRPr>
            </a:lvl1pPr>
          </a:lstStyle>
          <a:p>
            <a:r>
              <a:rPr lang="en-US"/>
              <a:t>Click icon to add picture</a:t>
            </a:r>
          </a:p>
        </p:txBody>
      </p:sp>
      <p:sp>
        <p:nvSpPr>
          <p:cNvPr id="5" name="Footer Placeholder 9"/>
          <p:cNvSpPr>
            <a:spLocks noGrp="1"/>
          </p:cNvSpPr>
          <p:nvPr>
            <p:ph type="ftr" sz="quarter" idx="11"/>
          </p:nvPr>
        </p:nvSpPr>
        <p:spPr>
          <a:xfrm>
            <a:off x="3164115" y="6356350"/>
            <a:ext cx="2438400" cy="365125"/>
          </a:xfrm>
        </p:spPr>
        <p:txBody>
          <a:bodyPr/>
          <a:lstStyle>
            <a:lvl1pPr algn="r">
              <a:defRPr b="0" i="0">
                <a:solidFill>
                  <a:schemeClr val="bg1"/>
                </a:solidFill>
              </a:defRPr>
            </a:lvl1pPr>
          </a:lstStyle>
          <a:p>
            <a:fld id="{5B06C967-C119-3A46-8999-DDAAE48B2E46}" type="slidenum">
              <a:rPr lang="en-US" smtClean="0"/>
              <a:pPr/>
              <a:t>‹#›</a:t>
            </a:fld>
            <a:endParaRPr lang="en-US"/>
          </a:p>
        </p:txBody>
      </p:sp>
    </p:spTree>
    <p:extLst>
      <p:ext uri="{BB962C8B-B14F-4D97-AF65-F5344CB8AC3E}">
        <p14:creationId xmlns:p14="http://schemas.microsoft.com/office/powerpoint/2010/main" val="216450165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9763" y="378586"/>
            <a:ext cx="10187609" cy="769662"/>
          </a:xfrm>
        </p:spPr>
        <p:txBody>
          <a:bodyPr anchor="t"/>
          <a:lstStyle>
            <a:lvl1pPr>
              <a:lnSpc>
                <a:spcPct val="100000"/>
              </a:lnSpc>
              <a:defRPr b="0" i="0"/>
            </a:lvl1pPr>
          </a:lstStyle>
          <a:p>
            <a:r>
              <a:rPr lang="en-US"/>
              <a:t>Click to edit Master title style</a:t>
            </a:r>
          </a:p>
        </p:txBody>
      </p:sp>
      <p:sp>
        <p:nvSpPr>
          <p:cNvPr id="3" name="Content Placeholder 2"/>
          <p:cNvSpPr>
            <a:spLocks noGrp="1"/>
          </p:cNvSpPr>
          <p:nvPr>
            <p:ph idx="1"/>
          </p:nvPr>
        </p:nvSpPr>
        <p:spPr>
          <a:xfrm>
            <a:off x="499763" y="1216924"/>
            <a:ext cx="10187610" cy="4351338"/>
          </a:xfrm>
        </p:spPr>
        <p:txBody>
          <a:bodyPr/>
          <a:lstStyle>
            <a:lvl1pPr>
              <a:lnSpc>
                <a:spcPct val="100000"/>
              </a:lnSpc>
              <a:defRPr b="0" i="0">
                <a:latin typeface="Helvetica Neue" panose="02000503000000020004" pitchFamily="2" charset="0"/>
                <a:ea typeface="Helvetica Neue" panose="02000503000000020004" pitchFamily="2" charset="0"/>
                <a:cs typeface="Helvetica Neue" panose="02000503000000020004" pitchFamily="2" charset="0"/>
              </a:defRPr>
            </a:lvl1pPr>
            <a:lvl2pPr>
              <a:lnSpc>
                <a:spcPct val="100000"/>
              </a:lnSpc>
              <a:defRPr b="0" i="0"/>
            </a:lvl2pPr>
            <a:lvl3pPr>
              <a:lnSpc>
                <a:spcPct val="100000"/>
              </a:lnSpc>
              <a:defRPr b="0" i="0"/>
            </a:lvl3pPr>
            <a:lvl4pPr>
              <a:lnSpc>
                <a:spcPct val="100000"/>
              </a:lnSpc>
              <a:defRPr b="0" i="0"/>
            </a:lvl4pPr>
            <a:lvl5pPr>
              <a:lnSpc>
                <a:spcPct val="100000"/>
              </a:lnSpc>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p:cNvSpPr>
            <a:spLocks noGrp="1"/>
          </p:cNvSpPr>
          <p:nvPr>
            <p:ph type="ftr" sz="quarter" idx="10"/>
          </p:nvPr>
        </p:nvSpPr>
        <p:spPr/>
        <p:txBody>
          <a:bodyPr/>
          <a:lstStyle/>
          <a:p>
            <a:fld id="{5B06C967-C119-3A46-8999-DDAAE48B2E46}" type="slidenum">
              <a:rPr lang="en-US" smtClean="0"/>
              <a:pPr/>
              <a:t>‹#›</a:t>
            </a:fld>
            <a:endParaRPr lang="en-US"/>
          </a:p>
        </p:txBody>
      </p:sp>
      <p:sp>
        <p:nvSpPr>
          <p:cNvPr id="14" name="Slide Number Placeholder 13"/>
          <p:cNvSpPr>
            <a:spLocks noGrp="1"/>
          </p:cNvSpPr>
          <p:nvPr>
            <p:ph type="sldNum" sz="quarter" idx="11"/>
          </p:nvPr>
        </p:nvSpPr>
        <p:spPr/>
        <p:txBody>
          <a:bodyPr/>
          <a:lstStyle/>
          <a:p>
            <a:r>
              <a:rPr lang="en-US"/>
              <a:t>DEPARTMENT NAME GOES HERE | FEBRUARY 2017</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and Scripture">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6096000" cy="6858000"/>
          </a:xfrm>
        </p:spPr>
        <p:txBody>
          <a:bodyPr>
            <a:normAutofit/>
          </a:bodyPr>
          <a:lstStyle>
            <a:lvl1pPr>
              <a:defRPr sz="1800" b="0" i="0">
                <a:solidFill>
                  <a:schemeClr val="bg1"/>
                </a:solidFill>
              </a:defRPr>
            </a:lvl1pPr>
          </a:lstStyle>
          <a:p>
            <a:r>
              <a:rPr lang="en-US"/>
              <a:t>Click icon to add picture</a:t>
            </a:r>
          </a:p>
        </p:txBody>
      </p:sp>
      <p:sp>
        <p:nvSpPr>
          <p:cNvPr id="5" name="Title 1"/>
          <p:cNvSpPr>
            <a:spLocks noGrp="1"/>
          </p:cNvSpPr>
          <p:nvPr>
            <p:ph type="title"/>
          </p:nvPr>
        </p:nvSpPr>
        <p:spPr>
          <a:xfrm>
            <a:off x="6712085" y="639337"/>
            <a:ext cx="4832215" cy="5146866"/>
          </a:xfrm>
        </p:spPr>
        <p:txBody>
          <a:bodyPr anchor="ctr">
            <a:normAutofit/>
          </a:bodyPr>
          <a:lstStyle>
            <a:lvl1pPr marL="173038" indent="-173038">
              <a:lnSpc>
                <a:spcPct val="100000"/>
              </a:lnSpc>
              <a:tabLst/>
              <a:defRPr sz="2800" b="0" i="0">
                <a:solidFill>
                  <a:schemeClr val="bg1"/>
                </a:solidFill>
              </a:defRPr>
            </a:lvl1pPr>
          </a:lstStyle>
          <a:p>
            <a:r>
              <a:rPr lang="en-US"/>
              <a:t>Click to edit Master title style</a:t>
            </a:r>
          </a:p>
        </p:txBody>
      </p:sp>
      <p:sp>
        <p:nvSpPr>
          <p:cNvPr id="6" name="Text Placeholder 2"/>
          <p:cNvSpPr>
            <a:spLocks noGrp="1"/>
          </p:cNvSpPr>
          <p:nvPr>
            <p:ph type="body" idx="1"/>
          </p:nvPr>
        </p:nvSpPr>
        <p:spPr>
          <a:xfrm>
            <a:off x="6712085" y="5793637"/>
            <a:ext cx="4832215" cy="322241"/>
          </a:xfrm>
        </p:spPr>
        <p:txBody>
          <a:bodyPr>
            <a:normAutofit/>
          </a:bodyPr>
          <a:lstStyle>
            <a:lvl1pPr algn="r">
              <a:defRPr sz="1800" b="0" i="0" spc="300">
                <a:solidFill>
                  <a:schemeClr val="bg1"/>
                </a:solidFill>
                <a:latin typeface="Helvetica Neue" panose="02000503000000020004" pitchFamily="2" charset="0"/>
                <a:ea typeface="Helvetica Neue" panose="02000503000000020004" pitchFamily="2" charset="0"/>
                <a:cs typeface="Arial" panose="020B0604020202020204" pitchFamily="34" charset="0"/>
              </a:defRPr>
            </a:lvl1pPr>
          </a:lstStyle>
          <a:p>
            <a:pPr marL="228600" marR="0" lvl="0" indent="-228600" algn="r" defTabSz="914400" rtl="0" eaLnBrk="1" fontAlgn="auto" latinLnBrk="0" hangingPunct="1">
              <a:lnSpc>
                <a:spcPct val="90000"/>
              </a:lnSpc>
              <a:spcBef>
                <a:spcPts val="1000"/>
              </a:spcBef>
              <a:spcAft>
                <a:spcPts val="0"/>
              </a:spcAft>
              <a:buClrTx/>
              <a:buSzTx/>
              <a:buFont typeface="Arial"/>
              <a:buNone/>
              <a:tabLst/>
              <a:defRPr/>
            </a:pPr>
            <a:r>
              <a:rPr lang="en-US" dirty="0"/>
              <a:t>Edit Master text styles</a:t>
            </a:r>
          </a:p>
        </p:txBody>
      </p:sp>
      <p:sp>
        <p:nvSpPr>
          <p:cNvPr id="7" name="Footer Placeholder 9"/>
          <p:cNvSpPr>
            <a:spLocks noGrp="1"/>
          </p:cNvSpPr>
          <p:nvPr>
            <p:ph type="ftr" sz="quarter" idx="11"/>
          </p:nvPr>
        </p:nvSpPr>
        <p:spPr>
          <a:xfrm>
            <a:off x="6662057" y="6356350"/>
            <a:ext cx="2438400" cy="365125"/>
          </a:xfrm>
        </p:spPr>
        <p:txBody>
          <a:bodyPr/>
          <a:lstStyle>
            <a:lvl1pPr algn="l">
              <a:defRPr b="0" i="0">
                <a:solidFill>
                  <a:schemeClr val="bg1"/>
                </a:solidFill>
              </a:defRPr>
            </a:lvl1pPr>
          </a:lstStyle>
          <a:p>
            <a:fld id="{5B06C967-C119-3A46-8999-DDAAE48B2E46}" type="slidenum">
              <a:rPr lang="en-US" smtClean="0"/>
              <a:pPr/>
              <a:t>‹#›</a:t>
            </a:fld>
            <a:endParaRPr lang="en-US"/>
          </a:p>
        </p:txBody>
      </p:sp>
    </p:spTree>
    <p:extLst>
      <p:ext uri="{BB962C8B-B14F-4D97-AF65-F5344CB8AC3E}">
        <p14:creationId xmlns:p14="http://schemas.microsoft.com/office/powerpoint/2010/main" val="263766614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mall Image and Quote">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 y="1219200"/>
            <a:ext cx="1886768" cy="2012054"/>
          </a:xfrm>
        </p:spPr>
        <p:txBody>
          <a:bodyPr>
            <a:normAutofit/>
          </a:bodyPr>
          <a:lstStyle>
            <a:lvl1pPr>
              <a:defRPr sz="1800" b="0" i="0">
                <a:solidFill>
                  <a:schemeClr val="bg1"/>
                </a:solidFill>
              </a:defRPr>
            </a:lvl1pPr>
          </a:lstStyle>
          <a:p>
            <a:r>
              <a:rPr lang="en-US"/>
              <a:t>Click icon to add picture</a:t>
            </a:r>
          </a:p>
        </p:txBody>
      </p:sp>
      <p:sp>
        <p:nvSpPr>
          <p:cNvPr id="5" name="Title 1"/>
          <p:cNvSpPr>
            <a:spLocks noGrp="1"/>
          </p:cNvSpPr>
          <p:nvPr>
            <p:ph type="title"/>
          </p:nvPr>
        </p:nvSpPr>
        <p:spPr>
          <a:xfrm>
            <a:off x="3057351" y="1219199"/>
            <a:ext cx="8486950" cy="4567003"/>
          </a:xfrm>
        </p:spPr>
        <p:txBody>
          <a:bodyPr anchor="ctr">
            <a:normAutofit/>
          </a:bodyPr>
          <a:lstStyle>
            <a:lvl1pPr marL="173038" indent="-173038">
              <a:lnSpc>
                <a:spcPct val="100000"/>
              </a:lnSpc>
              <a:tabLst/>
              <a:defRPr sz="2800" b="0" i="0">
                <a:solidFill>
                  <a:schemeClr val="bg1"/>
                </a:solidFill>
              </a:defRPr>
            </a:lvl1pPr>
          </a:lstStyle>
          <a:p>
            <a:r>
              <a:rPr lang="en-US"/>
              <a:t>Click to edit Master title style</a:t>
            </a:r>
          </a:p>
        </p:txBody>
      </p:sp>
      <p:sp>
        <p:nvSpPr>
          <p:cNvPr id="4" name="Text Placeholder 3"/>
          <p:cNvSpPr>
            <a:spLocks noGrp="1"/>
          </p:cNvSpPr>
          <p:nvPr>
            <p:ph type="body" sz="quarter" idx="12"/>
          </p:nvPr>
        </p:nvSpPr>
        <p:spPr>
          <a:xfrm>
            <a:off x="609600" y="3429000"/>
            <a:ext cx="1887538" cy="334963"/>
          </a:xfrm>
        </p:spPr>
        <p:txBody>
          <a:bodyPr>
            <a:noAutofit/>
          </a:bodyPr>
          <a:lstStyle>
            <a:lvl1pPr marL="0" indent="0">
              <a:buNone/>
              <a:defRPr sz="1800" b="0" i="0">
                <a:solidFill>
                  <a:schemeClr val="bg1"/>
                </a:solidFill>
                <a:latin typeface="Helvetica Neue" panose="02000503000000020004" pitchFamily="2" charset="0"/>
                <a:ea typeface="Helvetica Neue" panose="02000503000000020004" pitchFamily="2" charset="0"/>
                <a:cs typeface="Arial" panose="020B0604020202020204" pitchFamily="34" charset="0"/>
              </a:defRPr>
            </a:lvl1pPr>
            <a:lvl2pPr marL="457200" indent="0">
              <a:buNone/>
              <a:defRPr sz="1800">
                <a:latin typeface="Zoram ldsLat" charset="0"/>
                <a:ea typeface="Zoram ldsLat" charset="0"/>
                <a:cs typeface="Zoram ldsLat" charset="0"/>
              </a:defRPr>
            </a:lvl2pPr>
            <a:lvl3pPr marL="914400" indent="0">
              <a:buNone/>
              <a:defRPr sz="1800">
                <a:latin typeface="Zoram ldsLat" charset="0"/>
                <a:ea typeface="Zoram ldsLat" charset="0"/>
                <a:cs typeface="Zoram ldsLat" charset="0"/>
              </a:defRPr>
            </a:lvl3pPr>
            <a:lvl4pPr marL="1371600" indent="0">
              <a:buNone/>
              <a:defRPr sz="1800">
                <a:latin typeface="Zoram ldsLat" charset="0"/>
                <a:ea typeface="Zoram ldsLat" charset="0"/>
                <a:cs typeface="Zoram ldsLat" charset="0"/>
              </a:defRPr>
            </a:lvl4pPr>
            <a:lvl5pPr marL="1828800" indent="0">
              <a:buNone/>
              <a:defRPr sz="1800">
                <a:latin typeface="Zoram ldsLat" charset="0"/>
                <a:ea typeface="Zoram ldsLat" charset="0"/>
                <a:cs typeface="Zoram ldsLat" charset="0"/>
              </a:defRPr>
            </a:lvl5pPr>
          </a:lstStyle>
          <a:p>
            <a:pPr lvl="0"/>
            <a:r>
              <a:rPr lang="en-US" dirty="0"/>
              <a:t>Edit Master text styles</a:t>
            </a:r>
          </a:p>
        </p:txBody>
      </p:sp>
      <p:sp>
        <p:nvSpPr>
          <p:cNvPr id="9" name="Footer Placeholder 12"/>
          <p:cNvSpPr>
            <a:spLocks noGrp="1"/>
          </p:cNvSpPr>
          <p:nvPr>
            <p:ph type="ftr" sz="quarter" idx="13"/>
          </p:nvPr>
        </p:nvSpPr>
        <p:spPr>
          <a:xfrm>
            <a:off x="4876800" y="6356350"/>
            <a:ext cx="2438400" cy="365125"/>
          </a:xfrm>
        </p:spPr>
        <p:txBody>
          <a:bodyPr/>
          <a:lstStyle>
            <a:lvl1pPr>
              <a:defRPr b="0" i="0">
                <a:solidFill>
                  <a:schemeClr val="bg1"/>
                </a:solidFill>
              </a:defRPr>
            </a:lvl1pPr>
          </a:lstStyle>
          <a:p>
            <a:fld id="{5B06C967-C119-3A46-8999-DDAAE48B2E46}" type="slidenum">
              <a:rPr lang="en-US" smtClean="0"/>
              <a:pPr/>
              <a:t>‹#›</a:t>
            </a:fld>
            <a:endParaRPr lang="en-US"/>
          </a:p>
        </p:txBody>
      </p:sp>
      <p:sp>
        <p:nvSpPr>
          <p:cNvPr id="10" name="Slide Number Placeholder 13"/>
          <p:cNvSpPr>
            <a:spLocks noGrp="1"/>
          </p:cNvSpPr>
          <p:nvPr>
            <p:ph type="sldNum" sz="quarter" idx="11"/>
          </p:nvPr>
        </p:nvSpPr>
        <p:spPr>
          <a:xfrm>
            <a:off x="7315200" y="6356350"/>
            <a:ext cx="4038600" cy="365125"/>
          </a:xfrm>
        </p:spPr>
        <p:txBody>
          <a:bodyPr/>
          <a:lstStyle>
            <a:lvl1pPr>
              <a:defRPr b="0" i="0">
                <a:solidFill>
                  <a:schemeClr val="bg1"/>
                </a:solidFill>
              </a:defRPr>
            </a:lvl1pPr>
          </a:lstStyle>
          <a:p>
            <a:r>
              <a:rPr lang="en-US"/>
              <a:t>DEPARTMENT NAME GOES HERE | MARCH 2018</a:t>
            </a:r>
          </a:p>
        </p:txBody>
      </p:sp>
    </p:spTree>
    <p:extLst>
      <p:ext uri="{BB962C8B-B14F-4D97-AF65-F5344CB8AC3E}">
        <p14:creationId xmlns:p14="http://schemas.microsoft.com/office/powerpoint/2010/main" val="86926981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and Im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790" y="383997"/>
            <a:ext cx="5082209" cy="1477616"/>
          </a:xfrm>
        </p:spPr>
        <p:txBody>
          <a:bodyPr anchor="t"/>
          <a:lstStyle>
            <a:lvl1pPr>
              <a:lnSpc>
                <a:spcPct val="100000"/>
              </a:lnSpc>
              <a:defRPr b="0" i="0">
                <a:solidFill>
                  <a:schemeClr val="bg1"/>
                </a:solidFill>
              </a:defRPr>
            </a:lvl1pPr>
          </a:lstStyle>
          <a:p>
            <a:r>
              <a:rPr lang="en-US"/>
              <a:t>Click to edit Master title style</a:t>
            </a:r>
          </a:p>
        </p:txBody>
      </p:sp>
      <p:sp>
        <p:nvSpPr>
          <p:cNvPr id="3" name="Content Placeholder 2"/>
          <p:cNvSpPr>
            <a:spLocks noGrp="1"/>
          </p:cNvSpPr>
          <p:nvPr>
            <p:ph idx="1"/>
          </p:nvPr>
        </p:nvSpPr>
        <p:spPr>
          <a:xfrm>
            <a:off x="505789" y="1954380"/>
            <a:ext cx="5082211" cy="4165929"/>
          </a:xfrm>
        </p:spPr>
        <p:txBody>
          <a:bodyPr/>
          <a:lstStyle>
            <a:lvl1pPr>
              <a:lnSpc>
                <a:spcPct val="100000"/>
              </a:lnSpc>
              <a:defRPr b="0" i="0">
                <a:solidFill>
                  <a:schemeClr val="bg1"/>
                </a:solidFill>
                <a:latin typeface="Palatino" pitchFamily="2" charset="77"/>
                <a:ea typeface="Palatino Regular"/>
                <a:cs typeface="Palatino" pitchFamily="2" charset="77"/>
              </a:defRPr>
            </a:lvl1pPr>
            <a:lvl2pPr>
              <a:lnSpc>
                <a:spcPct val="100000"/>
              </a:lnSpc>
              <a:defRPr b="0" i="0">
                <a:solidFill>
                  <a:schemeClr val="bg1"/>
                </a:solidFill>
              </a:defRPr>
            </a:lvl2pPr>
            <a:lvl3pPr>
              <a:lnSpc>
                <a:spcPct val="100000"/>
              </a:lnSpc>
              <a:defRPr b="0" i="0">
                <a:solidFill>
                  <a:schemeClr val="bg1"/>
                </a:solidFill>
              </a:defRPr>
            </a:lvl3pPr>
            <a:lvl4pPr>
              <a:lnSpc>
                <a:spcPct val="100000"/>
              </a:lnSpc>
              <a:defRPr b="0" i="0">
                <a:solidFill>
                  <a:schemeClr val="bg1"/>
                </a:solidFill>
              </a:defRPr>
            </a:lvl4pPr>
            <a:lvl5pPr>
              <a:lnSpc>
                <a:spcPct val="100000"/>
              </a:lnSpc>
              <a:defRPr b="0" i="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p:cNvSpPr>
            <a:spLocks noGrp="1"/>
          </p:cNvSpPr>
          <p:nvPr>
            <p:ph type="pic" sz="quarter" idx="10"/>
          </p:nvPr>
        </p:nvSpPr>
        <p:spPr>
          <a:xfrm>
            <a:off x="6096000" y="0"/>
            <a:ext cx="6096000" cy="6858000"/>
          </a:xfrm>
        </p:spPr>
        <p:txBody>
          <a:bodyPr>
            <a:normAutofit/>
          </a:bodyPr>
          <a:lstStyle>
            <a:lvl1pPr>
              <a:defRPr sz="1800" b="0" i="0">
                <a:solidFill>
                  <a:schemeClr val="bg1"/>
                </a:solidFill>
              </a:defRPr>
            </a:lvl1pPr>
          </a:lstStyle>
          <a:p>
            <a:r>
              <a:rPr lang="en-US"/>
              <a:t>Click icon to add picture</a:t>
            </a:r>
          </a:p>
        </p:txBody>
      </p:sp>
      <p:sp>
        <p:nvSpPr>
          <p:cNvPr id="5" name="Footer Placeholder 9"/>
          <p:cNvSpPr>
            <a:spLocks noGrp="1"/>
          </p:cNvSpPr>
          <p:nvPr>
            <p:ph type="ftr" sz="quarter" idx="11"/>
          </p:nvPr>
        </p:nvSpPr>
        <p:spPr>
          <a:xfrm>
            <a:off x="3164115" y="6356350"/>
            <a:ext cx="2438400" cy="365125"/>
          </a:xfrm>
        </p:spPr>
        <p:txBody>
          <a:bodyPr/>
          <a:lstStyle>
            <a:lvl1pPr algn="r">
              <a:defRPr b="0" i="0">
                <a:solidFill>
                  <a:schemeClr val="bg1"/>
                </a:solidFill>
              </a:defRPr>
            </a:lvl1pPr>
          </a:lstStyle>
          <a:p>
            <a:fld id="{5B06C967-C119-3A46-8999-DDAAE48B2E46}" type="slidenum">
              <a:rPr lang="en-US" smtClean="0"/>
              <a:pPr/>
              <a:t>‹#›</a:t>
            </a:fld>
            <a:endParaRPr lang="en-US"/>
          </a:p>
        </p:txBody>
      </p:sp>
    </p:spTree>
    <p:extLst>
      <p:ext uri="{BB962C8B-B14F-4D97-AF65-F5344CB8AC3E}">
        <p14:creationId xmlns:p14="http://schemas.microsoft.com/office/powerpoint/2010/main" val="368191032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83829" y="457200"/>
            <a:ext cx="4860471" cy="1477616"/>
          </a:xfrm>
          <a:noFill/>
        </p:spPr>
        <p:txBody>
          <a:bodyPr anchor="t"/>
          <a:lstStyle>
            <a:lvl1pPr>
              <a:lnSpc>
                <a:spcPct val="100000"/>
              </a:lnSpc>
              <a:defRPr b="0" i="0">
                <a:solidFill>
                  <a:schemeClr val="bg1"/>
                </a:solidFill>
              </a:defRPr>
            </a:lvl1pPr>
          </a:lstStyle>
          <a:p>
            <a:r>
              <a:rPr lang="en-US"/>
              <a:t>Click to edit Master title style</a:t>
            </a:r>
          </a:p>
        </p:txBody>
      </p:sp>
      <p:sp>
        <p:nvSpPr>
          <p:cNvPr id="3" name="Content Placeholder 2"/>
          <p:cNvSpPr>
            <a:spLocks noGrp="1"/>
          </p:cNvSpPr>
          <p:nvPr>
            <p:ph idx="1"/>
          </p:nvPr>
        </p:nvSpPr>
        <p:spPr>
          <a:xfrm>
            <a:off x="6683828" y="2027582"/>
            <a:ext cx="4860471" cy="4103947"/>
          </a:xfrm>
          <a:noFill/>
        </p:spPr>
        <p:txBody>
          <a:bodyPr/>
          <a:lstStyle>
            <a:lvl1pPr>
              <a:lnSpc>
                <a:spcPct val="100000"/>
              </a:lnSpc>
              <a:defRPr b="0" i="0">
                <a:solidFill>
                  <a:schemeClr val="bg1"/>
                </a:solidFill>
                <a:latin typeface="Palatino" pitchFamily="2" charset="77"/>
                <a:ea typeface="Palatino Regular"/>
                <a:cs typeface="Palatino" pitchFamily="2" charset="77"/>
              </a:defRPr>
            </a:lvl1pPr>
            <a:lvl2pPr>
              <a:lnSpc>
                <a:spcPct val="100000"/>
              </a:lnSpc>
              <a:defRPr b="0" i="0">
                <a:solidFill>
                  <a:schemeClr val="bg1"/>
                </a:solidFill>
              </a:defRPr>
            </a:lvl2pPr>
            <a:lvl3pPr>
              <a:lnSpc>
                <a:spcPct val="100000"/>
              </a:lnSpc>
              <a:defRPr b="0" i="0">
                <a:solidFill>
                  <a:schemeClr val="bg1"/>
                </a:solidFill>
              </a:defRPr>
            </a:lvl3pPr>
            <a:lvl4pPr>
              <a:lnSpc>
                <a:spcPct val="100000"/>
              </a:lnSpc>
              <a:defRPr b="0" i="0">
                <a:solidFill>
                  <a:schemeClr val="bg1"/>
                </a:solidFill>
              </a:defRPr>
            </a:lvl4pPr>
            <a:lvl5pPr>
              <a:lnSpc>
                <a:spcPct val="100000"/>
              </a:lnSpc>
              <a:defRPr b="0" i="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p:cNvSpPr>
            <a:spLocks noGrp="1"/>
          </p:cNvSpPr>
          <p:nvPr>
            <p:ph type="pic" sz="quarter" idx="10"/>
          </p:nvPr>
        </p:nvSpPr>
        <p:spPr>
          <a:xfrm>
            <a:off x="0" y="0"/>
            <a:ext cx="6096000" cy="6858000"/>
          </a:xfrm>
          <a:noFill/>
        </p:spPr>
        <p:txBody>
          <a:bodyPr>
            <a:normAutofit/>
          </a:bodyPr>
          <a:lstStyle>
            <a:lvl1pPr>
              <a:defRPr sz="1800" b="0" i="0">
                <a:solidFill>
                  <a:schemeClr val="bg1"/>
                </a:solidFill>
              </a:defRPr>
            </a:lvl1pPr>
          </a:lstStyle>
          <a:p>
            <a:r>
              <a:rPr lang="en-US"/>
              <a:t>Click icon to add picture</a:t>
            </a:r>
          </a:p>
        </p:txBody>
      </p:sp>
      <p:sp>
        <p:nvSpPr>
          <p:cNvPr id="5" name="Footer Placeholder 9"/>
          <p:cNvSpPr>
            <a:spLocks noGrp="1"/>
          </p:cNvSpPr>
          <p:nvPr>
            <p:ph type="ftr" sz="quarter" idx="11"/>
          </p:nvPr>
        </p:nvSpPr>
        <p:spPr>
          <a:xfrm>
            <a:off x="6662057" y="6356350"/>
            <a:ext cx="2438400" cy="365125"/>
          </a:xfrm>
          <a:noFill/>
        </p:spPr>
        <p:txBody>
          <a:bodyPr/>
          <a:lstStyle>
            <a:lvl1pPr algn="l">
              <a:defRPr b="0" i="0">
                <a:solidFill>
                  <a:schemeClr val="bg1"/>
                </a:solidFill>
              </a:defRPr>
            </a:lvl1pPr>
          </a:lstStyle>
          <a:p>
            <a:fld id="{5B06C967-C119-3A46-8999-DDAAE48B2E46}" type="slidenum">
              <a:rPr lang="en-US" smtClean="0"/>
              <a:pPr/>
              <a:t>‹#›</a:t>
            </a:fld>
            <a:endParaRPr lang="en-US"/>
          </a:p>
        </p:txBody>
      </p:sp>
    </p:spTree>
    <p:extLst>
      <p:ext uri="{BB962C8B-B14F-4D97-AF65-F5344CB8AC3E}">
        <p14:creationId xmlns:p14="http://schemas.microsoft.com/office/powerpoint/2010/main" val="58429327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nd  2 Images">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790" y="383997"/>
            <a:ext cx="5082209" cy="1477616"/>
          </a:xfrm>
        </p:spPr>
        <p:txBody>
          <a:bodyPr anchor="t"/>
          <a:lstStyle>
            <a:lvl1pPr>
              <a:lnSpc>
                <a:spcPct val="100000"/>
              </a:lnSpc>
              <a:defRPr b="0" i="0">
                <a:solidFill>
                  <a:schemeClr val="bg1"/>
                </a:solidFill>
              </a:defRPr>
            </a:lvl1pPr>
          </a:lstStyle>
          <a:p>
            <a:r>
              <a:rPr lang="en-US"/>
              <a:t>Click to edit Master title style</a:t>
            </a:r>
          </a:p>
        </p:txBody>
      </p:sp>
      <p:sp>
        <p:nvSpPr>
          <p:cNvPr id="3" name="Content Placeholder 2"/>
          <p:cNvSpPr>
            <a:spLocks noGrp="1"/>
          </p:cNvSpPr>
          <p:nvPr>
            <p:ph idx="1"/>
          </p:nvPr>
        </p:nvSpPr>
        <p:spPr>
          <a:xfrm>
            <a:off x="505789" y="1954380"/>
            <a:ext cx="5082211" cy="4165929"/>
          </a:xfrm>
        </p:spPr>
        <p:txBody>
          <a:bodyPr/>
          <a:lstStyle>
            <a:lvl1pPr>
              <a:lnSpc>
                <a:spcPct val="100000"/>
              </a:lnSpc>
              <a:defRPr b="0" i="0">
                <a:solidFill>
                  <a:schemeClr val="bg1"/>
                </a:solidFill>
                <a:latin typeface="Palatino" pitchFamily="2" charset="77"/>
                <a:ea typeface="Palatino Regular"/>
                <a:cs typeface="Palatino" pitchFamily="2" charset="77"/>
              </a:defRPr>
            </a:lvl1pPr>
            <a:lvl2pPr>
              <a:lnSpc>
                <a:spcPct val="100000"/>
              </a:lnSpc>
              <a:defRPr b="0" i="0">
                <a:solidFill>
                  <a:schemeClr val="bg1"/>
                </a:solidFill>
              </a:defRPr>
            </a:lvl2pPr>
            <a:lvl3pPr>
              <a:lnSpc>
                <a:spcPct val="100000"/>
              </a:lnSpc>
              <a:defRPr b="0" i="0">
                <a:solidFill>
                  <a:schemeClr val="bg1"/>
                </a:solidFill>
              </a:defRPr>
            </a:lvl3pPr>
            <a:lvl4pPr>
              <a:lnSpc>
                <a:spcPct val="100000"/>
              </a:lnSpc>
              <a:defRPr b="0" i="0">
                <a:solidFill>
                  <a:schemeClr val="bg1"/>
                </a:solidFill>
              </a:defRPr>
            </a:lvl4pPr>
            <a:lvl5pPr>
              <a:lnSpc>
                <a:spcPct val="100000"/>
              </a:lnSpc>
              <a:defRPr b="0" i="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p:cNvSpPr>
            <a:spLocks noGrp="1"/>
          </p:cNvSpPr>
          <p:nvPr>
            <p:ph type="pic" sz="quarter" idx="10"/>
          </p:nvPr>
        </p:nvSpPr>
        <p:spPr>
          <a:xfrm>
            <a:off x="6096000" y="0"/>
            <a:ext cx="6096000" cy="3429000"/>
          </a:xfrm>
        </p:spPr>
        <p:txBody>
          <a:bodyPr>
            <a:normAutofit/>
          </a:bodyPr>
          <a:lstStyle>
            <a:lvl1pPr>
              <a:defRPr sz="1800" b="0" i="0">
                <a:solidFill>
                  <a:schemeClr val="bg1"/>
                </a:solidFill>
              </a:defRPr>
            </a:lvl1pPr>
          </a:lstStyle>
          <a:p>
            <a:r>
              <a:rPr lang="en-US"/>
              <a:t>Click icon to add picture</a:t>
            </a:r>
          </a:p>
        </p:txBody>
      </p:sp>
      <p:sp>
        <p:nvSpPr>
          <p:cNvPr id="5" name="Footer Placeholder 9"/>
          <p:cNvSpPr>
            <a:spLocks noGrp="1"/>
          </p:cNvSpPr>
          <p:nvPr>
            <p:ph type="ftr" sz="quarter" idx="11"/>
          </p:nvPr>
        </p:nvSpPr>
        <p:spPr>
          <a:xfrm>
            <a:off x="3164115" y="6356350"/>
            <a:ext cx="2438400" cy="365125"/>
          </a:xfrm>
        </p:spPr>
        <p:txBody>
          <a:bodyPr/>
          <a:lstStyle>
            <a:lvl1pPr algn="r">
              <a:defRPr b="0" i="0">
                <a:solidFill>
                  <a:schemeClr val="bg1"/>
                </a:solidFill>
              </a:defRPr>
            </a:lvl1pPr>
          </a:lstStyle>
          <a:p>
            <a:fld id="{5B06C967-C119-3A46-8999-DDAAE48B2E46}" type="slidenum">
              <a:rPr lang="en-US" smtClean="0"/>
              <a:pPr/>
              <a:t>‹#›</a:t>
            </a:fld>
            <a:endParaRPr lang="en-US"/>
          </a:p>
        </p:txBody>
      </p:sp>
      <p:sp>
        <p:nvSpPr>
          <p:cNvPr id="6" name="Picture Placeholder 2"/>
          <p:cNvSpPr>
            <a:spLocks noGrp="1"/>
          </p:cNvSpPr>
          <p:nvPr>
            <p:ph type="pic" sz="quarter" idx="12"/>
          </p:nvPr>
        </p:nvSpPr>
        <p:spPr>
          <a:xfrm>
            <a:off x="6096000" y="3429000"/>
            <a:ext cx="6096000" cy="3429000"/>
          </a:xfrm>
        </p:spPr>
        <p:txBody>
          <a:bodyPr>
            <a:normAutofit/>
          </a:bodyPr>
          <a:lstStyle>
            <a:lvl1pPr>
              <a:defRPr sz="1800" b="0" i="0">
                <a:solidFill>
                  <a:schemeClr val="bg1"/>
                </a:solidFill>
              </a:defRPr>
            </a:lvl1pPr>
          </a:lstStyle>
          <a:p>
            <a:r>
              <a:rPr lang="en-US"/>
              <a:t>Click icon to add picture</a:t>
            </a:r>
          </a:p>
        </p:txBody>
      </p:sp>
    </p:spTree>
    <p:extLst>
      <p:ext uri="{BB962C8B-B14F-4D97-AF65-F5344CB8AC3E}">
        <p14:creationId xmlns:p14="http://schemas.microsoft.com/office/powerpoint/2010/main" val="377591732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nd 3 Images">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790" y="383997"/>
            <a:ext cx="5082209" cy="1477616"/>
          </a:xfrm>
        </p:spPr>
        <p:txBody>
          <a:bodyPr anchor="t"/>
          <a:lstStyle>
            <a:lvl1pPr>
              <a:lnSpc>
                <a:spcPct val="100000"/>
              </a:lnSpc>
              <a:defRPr b="0" i="0">
                <a:solidFill>
                  <a:schemeClr val="bg1"/>
                </a:solidFill>
              </a:defRPr>
            </a:lvl1pPr>
          </a:lstStyle>
          <a:p>
            <a:r>
              <a:rPr lang="en-US"/>
              <a:t>Click to edit Master title style</a:t>
            </a:r>
          </a:p>
        </p:txBody>
      </p:sp>
      <p:sp>
        <p:nvSpPr>
          <p:cNvPr id="3" name="Content Placeholder 2"/>
          <p:cNvSpPr>
            <a:spLocks noGrp="1"/>
          </p:cNvSpPr>
          <p:nvPr>
            <p:ph idx="1"/>
          </p:nvPr>
        </p:nvSpPr>
        <p:spPr>
          <a:xfrm>
            <a:off x="505789" y="1954380"/>
            <a:ext cx="5082211" cy="4165929"/>
          </a:xfrm>
        </p:spPr>
        <p:txBody>
          <a:bodyPr/>
          <a:lstStyle>
            <a:lvl1pPr>
              <a:lnSpc>
                <a:spcPct val="100000"/>
              </a:lnSpc>
              <a:defRPr b="0" i="0">
                <a:solidFill>
                  <a:schemeClr val="bg1"/>
                </a:solidFill>
                <a:latin typeface="Palatino" pitchFamily="2" charset="77"/>
                <a:ea typeface="Palatino Regular"/>
                <a:cs typeface="Palatino" pitchFamily="2" charset="77"/>
              </a:defRPr>
            </a:lvl1pPr>
            <a:lvl2pPr>
              <a:lnSpc>
                <a:spcPct val="100000"/>
              </a:lnSpc>
              <a:defRPr b="0" i="0">
                <a:solidFill>
                  <a:schemeClr val="bg1"/>
                </a:solidFill>
              </a:defRPr>
            </a:lvl2pPr>
            <a:lvl3pPr>
              <a:lnSpc>
                <a:spcPct val="100000"/>
              </a:lnSpc>
              <a:defRPr b="0" i="0">
                <a:solidFill>
                  <a:schemeClr val="bg1"/>
                </a:solidFill>
              </a:defRPr>
            </a:lvl3pPr>
            <a:lvl4pPr>
              <a:lnSpc>
                <a:spcPct val="100000"/>
              </a:lnSpc>
              <a:defRPr b="0" i="0">
                <a:solidFill>
                  <a:schemeClr val="bg1"/>
                </a:solidFill>
              </a:defRPr>
            </a:lvl4pPr>
            <a:lvl5pPr>
              <a:lnSpc>
                <a:spcPct val="100000"/>
              </a:lnSpc>
              <a:defRPr b="0" i="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p:cNvSpPr>
            <a:spLocks noGrp="1"/>
          </p:cNvSpPr>
          <p:nvPr>
            <p:ph type="pic" sz="quarter" idx="10"/>
          </p:nvPr>
        </p:nvSpPr>
        <p:spPr>
          <a:xfrm>
            <a:off x="6096000" y="0"/>
            <a:ext cx="6096000" cy="3429000"/>
          </a:xfrm>
        </p:spPr>
        <p:txBody>
          <a:bodyPr>
            <a:normAutofit/>
          </a:bodyPr>
          <a:lstStyle>
            <a:lvl1pPr>
              <a:defRPr sz="1800" b="0" i="0">
                <a:solidFill>
                  <a:schemeClr val="bg1"/>
                </a:solidFill>
              </a:defRPr>
            </a:lvl1pPr>
          </a:lstStyle>
          <a:p>
            <a:r>
              <a:rPr lang="en-US"/>
              <a:t>Click icon to add picture</a:t>
            </a:r>
          </a:p>
        </p:txBody>
      </p:sp>
      <p:sp>
        <p:nvSpPr>
          <p:cNvPr id="5" name="Footer Placeholder 9"/>
          <p:cNvSpPr>
            <a:spLocks noGrp="1"/>
          </p:cNvSpPr>
          <p:nvPr>
            <p:ph type="ftr" sz="quarter" idx="11"/>
          </p:nvPr>
        </p:nvSpPr>
        <p:spPr>
          <a:xfrm>
            <a:off x="3164115" y="6356350"/>
            <a:ext cx="2438400" cy="365125"/>
          </a:xfrm>
        </p:spPr>
        <p:txBody>
          <a:bodyPr/>
          <a:lstStyle>
            <a:lvl1pPr algn="r">
              <a:defRPr b="0" i="0">
                <a:solidFill>
                  <a:schemeClr val="bg1"/>
                </a:solidFill>
              </a:defRPr>
            </a:lvl1pPr>
          </a:lstStyle>
          <a:p>
            <a:fld id="{5B06C967-C119-3A46-8999-DDAAE48B2E46}" type="slidenum">
              <a:rPr lang="en-US" smtClean="0"/>
              <a:pPr/>
              <a:t>‹#›</a:t>
            </a:fld>
            <a:endParaRPr lang="en-US"/>
          </a:p>
        </p:txBody>
      </p:sp>
      <p:sp>
        <p:nvSpPr>
          <p:cNvPr id="6" name="Picture Placeholder 2"/>
          <p:cNvSpPr>
            <a:spLocks noGrp="1"/>
          </p:cNvSpPr>
          <p:nvPr>
            <p:ph type="pic" sz="quarter" idx="12"/>
          </p:nvPr>
        </p:nvSpPr>
        <p:spPr>
          <a:xfrm>
            <a:off x="6096000" y="3429000"/>
            <a:ext cx="3048000" cy="3429000"/>
          </a:xfrm>
        </p:spPr>
        <p:txBody>
          <a:bodyPr>
            <a:normAutofit/>
          </a:bodyPr>
          <a:lstStyle>
            <a:lvl1pPr>
              <a:defRPr sz="1800" b="0" i="0">
                <a:solidFill>
                  <a:schemeClr val="bg1"/>
                </a:solidFill>
              </a:defRPr>
            </a:lvl1pPr>
          </a:lstStyle>
          <a:p>
            <a:r>
              <a:rPr lang="en-US"/>
              <a:t>Click icon to add picture</a:t>
            </a:r>
          </a:p>
        </p:txBody>
      </p:sp>
      <p:sp>
        <p:nvSpPr>
          <p:cNvPr id="8" name="Picture Placeholder 2"/>
          <p:cNvSpPr>
            <a:spLocks noGrp="1"/>
          </p:cNvSpPr>
          <p:nvPr>
            <p:ph type="pic" sz="quarter" idx="13"/>
          </p:nvPr>
        </p:nvSpPr>
        <p:spPr>
          <a:xfrm>
            <a:off x="9144001" y="3429000"/>
            <a:ext cx="3048000" cy="3429000"/>
          </a:xfrm>
        </p:spPr>
        <p:txBody>
          <a:bodyPr>
            <a:normAutofit/>
          </a:bodyPr>
          <a:lstStyle>
            <a:lvl1pPr>
              <a:defRPr sz="1800" b="0" i="0">
                <a:solidFill>
                  <a:schemeClr val="bg1"/>
                </a:solidFill>
              </a:defRPr>
            </a:lvl1pPr>
          </a:lstStyle>
          <a:p>
            <a:r>
              <a:rPr lang="en-US"/>
              <a:t>Click icon to add picture</a:t>
            </a:r>
          </a:p>
        </p:txBody>
      </p:sp>
    </p:spTree>
    <p:extLst>
      <p:ext uri="{BB962C8B-B14F-4D97-AF65-F5344CB8AC3E}">
        <p14:creationId xmlns:p14="http://schemas.microsoft.com/office/powerpoint/2010/main" val="340919661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tx2"/>
        </a:solidFill>
        <a:effectLst/>
      </p:bgPr>
    </p:bg>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0"/>
            <a:ext cx="12192000" cy="6858000"/>
          </a:xfrm>
        </p:spPr>
        <p:txBody>
          <a:bodyPr>
            <a:normAutofit/>
          </a:bodyPr>
          <a:lstStyle>
            <a:lvl1pPr>
              <a:defRPr sz="1800" b="0" i="0">
                <a:solidFill>
                  <a:schemeClr val="bg1"/>
                </a:solidFill>
              </a:defRPr>
            </a:lvl1pPr>
          </a:lstStyle>
          <a:p>
            <a:r>
              <a:rPr lang="en-US"/>
              <a:t>Click icon to add picture</a:t>
            </a:r>
          </a:p>
        </p:txBody>
      </p:sp>
      <p:sp>
        <p:nvSpPr>
          <p:cNvPr id="4" name="Footer Placeholder 9"/>
          <p:cNvSpPr>
            <a:spLocks noGrp="1"/>
          </p:cNvSpPr>
          <p:nvPr>
            <p:ph type="ftr" sz="quarter" idx="11"/>
          </p:nvPr>
        </p:nvSpPr>
        <p:spPr>
          <a:xfrm>
            <a:off x="4876800" y="6356350"/>
            <a:ext cx="2438400" cy="365125"/>
          </a:xfrm>
        </p:spPr>
        <p:txBody>
          <a:bodyPr/>
          <a:lstStyle>
            <a:lvl1pPr>
              <a:defRPr b="0" i="0">
                <a:solidFill>
                  <a:schemeClr val="bg1"/>
                </a:solidFill>
              </a:defRPr>
            </a:lvl1pPr>
          </a:lstStyle>
          <a:p>
            <a:fld id="{5B06C967-C119-3A46-8999-DDAAE48B2E46}" type="slidenum">
              <a:rPr lang="en-US" smtClean="0"/>
              <a:pPr/>
              <a:t>‹#›</a:t>
            </a:fld>
            <a:endParaRPr lang="en-US"/>
          </a:p>
        </p:txBody>
      </p:sp>
    </p:spTree>
    <p:extLst>
      <p:ext uri="{BB962C8B-B14F-4D97-AF65-F5344CB8AC3E}">
        <p14:creationId xmlns:p14="http://schemas.microsoft.com/office/powerpoint/2010/main" val="61744273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Collage">
    <p:bg>
      <p:bgPr>
        <a:solidFill>
          <a:schemeClr val="tx2"/>
        </a:solidFill>
        <a:effectLst/>
      </p:bgPr>
    </p:bg>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0"/>
            <a:ext cx="6096000" cy="6858000"/>
          </a:xfrm>
        </p:spPr>
        <p:txBody>
          <a:bodyPr>
            <a:normAutofit/>
          </a:bodyPr>
          <a:lstStyle>
            <a:lvl1pPr>
              <a:defRPr sz="1800" b="0" i="0">
                <a:solidFill>
                  <a:schemeClr val="bg1"/>
                </a:solidFill>
              </a:defRPr>
            </a:lvl1pPr>
          </a:lstStyle>
          <a:p>
            <a:r>
              <a:rPr lang="en-US"/>
              <a:t>Click icon to add picture</a:t>
            </a:r>
          </a:p>
        </p:txBody>
      </p:sp>
      <p:sp>
        <p:nvSpPr>
          <p:cNvPr id="3" name="Picture Placeholder 2"/>
          <p:cNvSpPr>
            <a:spLocks noGrp="1"/>
          </p:cNvSpPr>
          <p:nvPr>
            <p:ph type="pic" sz="quarter" idx="11"/>
          </p:nvPr>
        </p:nvSpPr>
        <p:spPr>
          <a:xfrm>
            <a:off x="6096000" y="0"/>
            <a:ext cx="6096000" cy="3429000"/>
          </a:xfrm>
        </p:spPr>
        <p:txBody>
          <a:bodyPr>
            <a:normAutofit/>
          </a:bodyPr>
          <a:lstStyle>
            <a:lvl1pPr>
              <a:defRPr sz="1800" b="0" i="0">
                <a:solidFill>
                  <a:schemeClr val="bg1"/>
                </a:solidFill>
              </a:defRPr>
            </a:lvl1pPr>
          </a:lstStyle>
          <a:p>
            <a:r>
              <a:rPr lang="en-US"/>
              <a:t>Click icon to add picture</a:t>
            </a:r>
          </a:p>
        </p:txBody>
      </p:sp>
      <p:sp>
        <p:nvSpPr>
          <p:cNvPr id="4" name="Picture Placeholder 2"/>
          <p:cNvSpPr>
            <a:spLocks noGrp="1"/>
          </p:cNvSpPr>
          <p:nvPr>
            <p:ph type="pic" sz="quarter" idx="12"/>
          </p:nvPr>
        </p:nvSpPr>
        <p:spPr>
          <a:xfrm>
            <a:off x="6096000" y="3429000"/>
            <a:ext cx="6096000" cy="3429000"/>
          </a:xfrm>
        </p:spPr>
        <p:txBody>
          <a:bodyPr>
            <a:normAutofit/>
          </a:bodyPr>
          <a:lstStyle>
            <a:lvl1pPr>
              <a:defRPr sz="1800" b="0" i="0">
                <a:solidFill>
                  <a:schemeClr val="bg1"/>
                </a:solidFill>
              </a:defRPr>
            </a:lvl1pPr>
          </a:lstStyle>
          <a:p>
            <a:r>
              <a:rPr lang="en-US"/>
              <a:t>Click icon to add picture</a:t>
            </a:r>
          </a:p>
        </p:txBody>
      </p:sp>
      <p:sp>
        <p:nvSpPr>
          <p:cNvPr id="5" name="Footer Placeholder 9"/>
          <p:cNvSpPr>
            <a:spLocks noGrp="1"/>
          </p:cNvSpPr>
          <p:nvPr>
            <p:ph type="ftr" sz="quarter" idx="13"/>
          </p:nvPr>
        </p:nvSpPr>
        <p:spPr>
          <a:xfrm>
            <a:off x="3164115" y="6356350"/>
            <a:ext cx="2438400" cy="365125"/>
          </a:xfrm>
        </p:spPr>
        <p:txBody>
          <a:bodyPr/>
          <a:lstStyle>
            <a:lvl1pPr algn="r">
              <a:defRPr b="0" i="0">
                <a:solidFill>
                  <a:schemeClr val="bg1"/>
                </a:solidFill>
              </a:defRPr>
            </a:lvl1pPr>
          </a:lstStyle>
          <a:p>
            <a:fld id="{5B06C967-C119-3A46-8999-DDAAE48B2E46}" type="slidenum">
              <a:rPr lang="en-US" smtClean="0"/>
              <a:pPr/>
              <a:t>‹#›</a:t>
            </a:fld>
            <a:endParaRPr lang="en-US"/>
          </a:p>
        </p:txBody>
      </p:sp>
    </p:spTree>
    <p:extLst>
      <p:ext uri="{BB962C8B-B14F-4D97-AF65-F5344CB8AC3E}">
        <p14:creationId xmlns:p14="http://schemas.microsoft.com/office/powerpoint/2010/main" val="385934179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p:bg>
      <p:bgPr>
        <a:solidFill>
          <a:schemeClr val="tx2"/>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p:nvPr>
        </p:nvSpPr>
        <p:spPr>
          <a:xfrm>
            <a:off x="0" y="0"/>
            <a:ext cx="12192000" cy="6858000"/>
          </a:xfrm>
        </p:spPr>
        <p:txBody>
          <a:bodyPr/>
          <a:lstStyle>
            <a:lvl1pPr>
              <a:defRPr b="0" i="0">
                <a:solidFill>
                  <a:schemeClr val="bg1"/>
                </a:solidFill>
              </a:defRPr>
            </a:lvl1pPr>
          </a:lstStyle>
          <a:p>
            <a:r>
              <a:rPr lang="en-US"/>
              <a:t>Click icon to add media</a:t>
            </a:r>
          </a:p>
        </p:txBody>
      </p:sp>
      <p:sp>
        <p:nvSpPr>
          <p:cNvPr id="3" name="Footer Placeholder 9"/>
          <p:cNvSpPr>
            <a:spLocks noGrp="1"/>
          </p:cNvSpPr>
          <p:nvPr>
            <p:ph type="ftr" sz="quarter" idx="11"/>
          </p:nvPr>
        </p:nvSpPr>
        <p:spPr>
          <a:xfrm>
            <a:off x="4876800" y="6356350"/>
            <a:ext cx="2438400" cy="365125"/>
          </a:xfrm>
        </p:spPr>
        <p:txBody>
          <a:bodyPr/>
          <a:lstStyle>
            <a:lvl1pPr>
              <a:defRPr b="0" i="0">
                <a:solidFill>
                  <a:schemeClr val="bg1"/>
                </a:solidFill>
              </a:defRPr>
            </a:lvl1pPr>
          </a:lstStyle>
          <a:p>
            <a:fld id="{5B06C967-C119-3A46-8999-DDAAE48B2E46}" type="slidenum">
              <a:rPr lang="en-US" smtClean="0"/>
              <a:pPr/>
              <a:t>‹#›</a:t>
            </a:fld>
            <a:endParaRPr lang="en-US"/>
          </a:p>
        </p:txBody>
      </p:sp>
    </p:spTree>
    <p:extLst>
      <p:ext uri="{BB962C8B-B14F-4D97-AF65-F5344CB8AC3E}">
        <p14:creationId xmlns:p14="http://schemas.microsoft.com/office/powerpoint/2010/main" val="282643855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tx2"/>
        </a:solidFill>
        <a:effectLst/>
      </p:bgPr>
    </p:bg>
    <p:spTree>
      <p:nvGrpSpPr>
        <p:cNvPr id="1" name=""/>
        <p:cNvGrpSpPr/>
        <p:nvPr/>
      </p:nvGrpSpPr>
      <p:grpSpPr>
        <a:xfrm>
          <a:off x="0" y="0"/>
          <a:ext cx="0" cy="0"/>
          <a:chOff x="0" y="0"/>
          <a:chExt cx="0" cy="0"/>
        </a:xfrm>
      </p:grpSpPr>
      <p:sp>
        <p:nvSpPr>
          <p:cNvPr id="9" name="Footer Placeholder 12"/>
          <p:cNvSpPr>
            <a:spLocks noGrp="1"/>
          </p:cNvSpPr>
          <p:nvPr>
            <p:ph type="ftr" sz="quarter" idx="13"/>
          </p:nvPr>
        </p:nvSpPr>
        <p:spPr>
          <a:xfrm>
            <a:off x="4876800" y="6356350"/>
            <a:ext cx="2438400" cy="365125"/>
          </a:xfrm>
        </p:spPr>
        <p:txBody>
          <a:bodyPr/>
          <a:lstStyle>
            <a:lvl1pPr>
              <a:defRPr b="0" i="0">
                <a:solidFill>
                  <a:schemeClr val="bg1"/>
                </a:solidFill>
              </a:defRPr>
            </a:lvl1pPr>
          </a:lstStyle>
          <a:p>
            <a:fld id="{5B06C967-C119-3A46-8999-DDAAE48B2E46}" type="slidenum">
              <a:rPr lang="en-US" smtClean="0"/>
              <a:pPr/>
              <a:t>‹#›</a:t>
            </a:fld>
            <a:endParaRPr lang="en-US"/>
          </a:p>
        </p:txBody>
      </p:sp>
      <p:sp>
        <p:nvSpPr>
          <p:cNvPr id="10" name="Slide Number Placeholder 13"/>
          <p:cNvSpPr>
            <a:spLocks noGrp="1"/>
          </p:cNvSpPr>
          <p:nvPr>
            <p:ph type="sldNum" sz="quarter" idx="11"/>
          </p:nvPr>
        </p:nvSpPr>
        <p:spPr>
          <a:xfrm>
            <a:off x="7315200" y="6356350"/>
            <a:ext cx="4038600" cy="365125"/>
          </a:xfrm>
        </p:spPr>
        <p:txBody>
          <a:bodyPr/>
          <a:lstStyle>
            <a:lvl1pPr>
              <a:defRPr b="0" i="0">
                <a:solidFill>
                  <a:schemeClr val="bg1"/>
                </a:solidFill>
              </a:defRPr>
            </a:lvl1pPr>
          </a:lstStyle>
          <a:p>
            <a:r>
              <a:rPr lang="en-US"/>
              <a:t>DEPARTMENT NAME GOES HERE | MARCH 2018</a:t>
            </a:r>
          </a:p>
        </p:txBody>
      </p:sp>
    </p:spTree>
    <p:extLst>
      <p:ext uri="{BB962C8B-B14F-4D97-AF65-F5344CB8AC3E}">
        <p14:creationId xmlns:p14="http://schemas.microsoft.com/office/powerpoint/2010/main" val="23233192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Reversed">
    <p:bg>
      <p:bgPr>
        <a:solidFill>
          <a:schemeClr val="accent1"/>
        </a:solidFill>
        <a:effectLst/>
      </p:bgPr>
    </p:bg>
    <p:spTree>
      <p:nvGrpSpPr>
        <p:cNvPr id="1" name=""/>
        <p:cNvGrpSpPr/>
        <p:nvPr/>
      </p:nvGrpSpPr>
      <p:grpSpPr>
        <a:xfrm>
          <a:off x="0" y="0"/>
          <a:ext cx="0" cy="0"/>
          <a:chOff x="0" y="0"/>
          <a:chExt cx="0" cy="0"/>
        </a:xfrm>
      </p:grpSpPr>
      <p:sp>
        <p:nvSpPr>
          <p:cNvPr id="13" name="Footer Placeholder 12"/>
          <p:cNvSpPr>
            <a:spLocks noGrp="1"/>
          </p:cNvSpPr>
          <p:nvPr>
            <p:ph type="ftr" sz="quarter" idx="10"/>
          </p:nvPr>
        </p:nvSpPr>
        <p:spPr/>
        <p:txBody>
          <a:bodyPr/>
          <a:lstStyle>
            <a:lvl1pPr>
              <a:defRPr>
                <a:solidFill>
                  <a:schemeClr val="bg1"/>
                </a:solidFill>
              </a:defRPr>
            </a:lvl1pPr>
          </a:lstStyle>
          <a:p>
            <a:fld id="{5B06C967-C119-3A46-8999-DDAAE48B2E46}" type="slidenum">
              <a:rPr lang="en-US" smtClean="0"/>
              <a:pPr/>
              <a:t>‹#›</a:t>
            </a:fld>
            <a:endParaRPr lang="en-US"/>
          </a:p>
        </p:txBody>
      </p:sp>
      <p:sp>
        <p:nvSpPr>
          <p:cNvPr id="14" name="Slide Number Placeholder 13"/>
          <p:cNvSpPr>
            <a:spLocks noGrp="1"/>
          </p:cNvSpPr>
          <p:nvPr>
            <p:ph type="sldNum" sz="quarter" idx="11"/>
          </p:nvPr>
        </p:nvSpPr>
        <p:spPr/>
        <p:txBody>
          <a:bodyPr/>
          <a:lstStyle>
            <a:lvl1pPr>
              <a:defRPr>
                <a:solidFill>
                  <a:schemeClr val="bg1"/>
                </a:solidFill>
              </a:defRPr>
            </a:lvl1pPr>
          </a:lstStyle>
          <a:p>
            <a:r>
              <a:rPr lang="en-US"/>
              <a:t>DEPARTMENT NAME GOES HERE | FEBRUARY 2017</a:t>
            </a:r>
          </a:p>
        </p:txBody>
      </p:sp>
      <p:sp>
        <p:nvSpPr>
          <p:cNvPr id="6" name="Title 1"/>
          <p:cNvSpPr>
            <a:spLocks noGrp="1"/>
          </p:cNvSpPr>
          <p:nvPr>
            <p:ph type="title"/>
          </p:nvPr>
        </p:nvSpPr>
        <p:spPr>
          <a:xfrm>
            <a:off x="499763" y="378586"/>
            <a:ext cx="10187609" cy="769662"/>
          </a:xfrm>
        </p:spPr>
        <p:txBody>
          <a:bodyPr anchor="t"/>
          <a:lstStyle>
            <a:lvl1pPr>
              <a:lnSpc>
                <a:spcPct val="100000"/>
              </a:lnSpc>
              <a:defRPr b="0" i="0">
                <a:solidFill>
                  <a:schemeClr val="bg1"/>
                </a:solidFill>
              </a:defRPr>
            </a:lvl1pPr>
          </a:lstStyle>
          <a:p>
            <a:r>
              <a:rPr lang="en-US"/>
              <a:t>Click to edit Master title style</a:t>
            </a:r>
          </a:p>
        </p:txBody>
      </p:sp>
      <p:sp>
        <p:nvSpPr>
          <p:cNvPr id="7" name="Content Placeholder 2"/>
          <p:cNvSpPr>
            <a:spLocks noGrp="1"/>
          </p:cNvSpPr>
          <p:nvPr>
            <p:ph idx="1"/>
          </p:nvPr>
        </p:nvSpPr>
        <p:spPr>
          <a:xfrm>
            <a:off x="499762" y="1216924"/>
            <a:ext cx="11044537" cy="4351338"/>
          </a:xfrm>
        </p:spPr>
        <p:txBody>
          <a:bodyPr/>
          <a:lstStyle>
            <a:lvl1pPr>
              <a:lnSpc>
                <a:spcPct val="100000"/>
              </a:lnSpc>
              <a:defRPr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a:lnSpc>
                <a:spcPct val="100000"/>
              </a:lnSpc>
              <a:defRPr b="0" i="0">
                <a:solidFill>
                  <a:schemeClr val="bg1"/>
                </a:solidFill>
              </a:defRPr>
            </a:lvl2pPr>
            <a:lvl3pPr>
              <a:lnSpc>
                <a:spcPct val="100000"/>
              </a:lnSpc>
              <a:defRPr b="0" i="0">
                <a:solidFill>
                  <a:schemeClr val="bg1"/>
                </a:solidFill>
              </a:defRPr>
            </a:lvl3pPr>
            <a:lvl4pPr>
              <a:lnSpc>
                <a:spcPct val="100000"/>
              </a:lnSpc>
              <a:defRPr b="0" i="0">
                <a:solidFill>
                  <a:schemeClr val="bg1"/>
                </a:solidFill>
              </a:defRPr>
            </a:lvl4pPr>
            <a:lvl5pPr>
              <a:lnSpc>
                <a:spcPct val="100000"/>
              </a:lnSpc>
              <a:defRPr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A picture containing device&#10;&#10;Description automatically generated">
            <a:extLst>
              <a:ext uri="{FF2B5EF4-FFF2-40B4-BE49-F238E27FC236}">
                <a16:creationId xmlns:a16="http://schemas.microsoft.com/office/drawing/2014/main" id="{82CCC591-9A50-5E4C-88FE-5F0CC06330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2931" y="323058"/>
            <a:ext cx="2637688" cy="2645633"/>
          </a:xfrm>
          <a:prstGeom prst="rect">
            <a:avLst/>
          </a:prstGeom>
        </p:spPr>
      </p:pic>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0000"/>
            <a:extLst>
              <a:ext uri="{28A0092B-C50C-407E-A947-70E740481C1C}">
                <a14:useLocalDpi xmlns:a14="http://schemas.microsoft.com/office/drawing/2010/main"/>
              </a:ext>
            </a:extLst>
          </a:blip>
          <a:stretch>
            <a:fillRect/>
          </a:stretch>
        </p:blipFill>
        <p:spPr>
          <a:xfrm>
            <a:off x="0" y="-170037"/>
            <a:ext cx="12192000" cy="3159473"/>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68304" y="2554159"/>
            <a:ext cx="5842692" cy="1749682"/>
          </a:xfrm>
          <a:prstGeom prst="rect">
            <a:avLst/>
          </a:prstGeom>
        </p:spPr>
      </p:pic>
      <p:sp>
        <p:nvSpPr>
          <p:cNvPr id="4" name="Rectangle 3"/>
          <p:cNvSpPr/>
          <p:nvPr userDrawn="1"/>
        </p:nvSpPr>
        <p:spPr>
          <a:xfrm>
            <a:off x="4214714" y="6152109"/>
            <a:ext cx="3762568" cy="261610"/>
          </a:xfrm>
          <a:prstGeom prst="rect">
            <a:avLst/>
          </a:prstGeom>
        </p:spPr>
        <p:txBody>
          <a:bodyPr wrap="none">
            <a:spAutoFit/>
          </a:bodyPr>
          <a:lstStyle/>
          <a:p>
            <a:pPr algn="ctr"/>
            <a:r>
              <a:rPr lang="en-US" sz="1100" b="0" i="0" dirty="0">
                <a:solidFill>
                  <a:schemeClr val="bg1">
                    <a:alpha val="20000"/>
                  </a:schemeClr>
                </a:solidFill>
                <a:latin typeface="Helvetica Neue" panose="02000503000000020004" pitchFamily="2" charset="0"/>
                <a:ea typeface="Helvetica Neue" panose="02000503000000020004" pitchFamily="2" charset="0"/>
                <a:cs typeface="Arial" panose="020B0604020202020204" pitchFamily="34" charset="0"/>
              </a:rPr>
              <a:t> © 2020 by Intellectual Reserve, Inc. All rights reserved.</a:t>
            </a:r>
          </a:p>
        </p:txBody>
      </p:sp>
    </p:spTree>
    <p:extLst>
      <p:ext uri="{BB962C8B-B14F-4D97-AF65-F5344CB8AC3E}">
        <p14:creationId xmlns:p14="http://schemas.microsoft.com/office/powerpoint/2010/main" val="285534472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_Title and Content - Reversed">
    <p:bg>
      <p:bgPr>
        <a:solidFill>
          <a:schemeClr val="accent1"/>
        </a:solidFill>
        <a:effectLst/>
      </p:bgPr>
    </p:bg>
    <p:spTree>
      <p:nvGrpSpPr>
        <p:cNvPr id="1" name=""/>
        <p:cNvGrpSpPr/>
        <p:nvPr/>
      </p:nvGrpSpPr>
      <p:grpSpPr>
        <a:xfrm>
          <a:off x="0" y="0"/>
          <a:ext cx="0" cy="0"/>
          <a:chOff x="0" y="0"/>
          <a:chExt cx="0" cy="0"/>
        </a:xfrm>
      </p:grpSpPr>
      <p:sp>
        <p:nvSpPr>
          <p:cNvPr id="13" name="Footer Placeholder 12"/>
          <p:cNvSpPr>
            <a:spLocks noGrp="1"/>
          </p:cNvSpPr>
          <p:nvPr>
            <p:ph type="ftr" sz="quarter" idx="10"/>
          </p:nvPr>
        </p:nvSpPr>
        <p:spPr/>
        <p:txBody>
          <a:bodyPr/>
          <a:lstStyle>
            <a:lvl1pPr>
              <a:defRPr b="0" i="0">
                <a:solidFill>
                  <a:schemeClr val="bg1"/>
                </a:solidFill>
              </a:defRPr>
            </a:lvl1pPr>
          </a:lstStyle>
          <a:p>
            <a:fld id="{5B06C967-C119-3A46-8999-DDAAE48B2E46}" type="slidenum">
              <a:rPr lang="en-US" smtClean="0"/>
              <a:pPr/>
              <a:t>‹#›</a:t>
            </a:fld>
            <a:endParaRPr lang="en-US"/>
          </a:p>
        </p:txBody>
      </p:sp>
      <p:sp>
        <p:nvSpPr>
          <p:cNvPr id="14" name="Slide Number Placeholder 13"/>
          <p:cNvSpPr>
            <a:spLocks noGrp="1"/>
          </p:cNvSpPr>
          <p:nvPr>
            <p:ph type="sldNum" sz="quarter" idx="11"/>
          </p:nvPr>
        </p:nvSpPr>
        <p:spPr/>
        <p:txBody>
          <a:bodyPr/>
          <a:lstStyle>
            <a:lvl1pPr>
              <a:defRPr b="0" i="0">
                <a:solidFill>
                  <a:schemeClr val="bg1"/>
                </a:solidFill>
              </a:defRPr>
            </a:lvl1pPr>
          </a:lstStyle>
          <a:p>
            <a:r>
              <a:rPr lang="en-US"/>
              <a:t>DEPARTMENT NAME GOES HERE | FEBRUARY 2017</a:t>
            </a:r>
          </a:p>
        </p:txBody>
      </p:sp>
      <p:sp>
        <p:nvSpPr>
          <p:cNvPr id="6" name="Title 1"/>
          <p:cNvSpPr>
            <a:spLocks noGrp="1"/>
          </p:cNvSpPr>
          <p:nvPr>
            <p:ph type="title"/>
          </p:nvPr>
        </p:nvSpPr>
        <p:spPr>
          <a:xfrm>
            <a:off x="499763" y="378586"/>
            <a:ext cx="10187609" cy="769662"/>
          </a:xfrm>
        </p:spPr>
        <p:txBody>
          <a:bodyPr anchor="t"/>
          <a:lstStyle>
            <a:lvl1pPr>
              <a:lnSpc>
                <a:spcPct val="100000"/>
              </a:lnSpc>
              <a:defRPr b="0" i="0">
                <a:solidFill>
                  <a:schemeClr val="bg1"/>
                </a:solidFill>
              </a:defRPr>
            </a:lvl1pPr>
          </a:lstStyle>
          <a:p>
            <a:r>
              <a:rPr lang="en-US"/>
              <a:t>Click to edit Master title style</a:t>
            </a:r>
          </a:p>
        </p:txBody>
      </p:sp>
      <p:sp>
        <p:nvSpPr>
          <p:cNvPr id="7" name="Content Placeholder 2"/>
          <p:cNvSpPr>
            <a:spLocks noGrp="1"/>
          </p:cNvSpPr>
          <p:nvPr>
            <p:ph idx="1"/>
          </p:nvPr>
        </p:nvSpPr>
        <p:spPr>
          <a:xfrm>
            <a:off x="499763" y="1216924"/>
            <a:ext cx="10187610" cy="4351338"/>
          </a:xfrm>
        </p:spPr>
        <p:txBody>
          <a:bodyPr/>
          <a:lstStyle>
            <a:lvl1pPr>
              <a:lnSpc>
                <a:spcPct val="100000"/>
              </a:lnSpc>
              <a:defRPr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a:lnSpc>
                <a:spcPct val="100000"/>
              </a:lnSpc>
              <a:defRPr b="0" i="0">
                <a:solidFill>
                  <a:schemeClr val="bg1"/>
                </a:solidFill>
              </a:defRPr>
            </a:lvl2pPr>
            <a:lvl3pPr>
              <a:lnSpc>
                <a:spcPct val="100000"/>
              </a:lnSpc>
              <a:defRPr b="0" i="0">
                <a:solidFill>
                  <a:schemeClr val="bg1"/>
                </a:solidFill>
              </a:defRPr>
            </a:lvl3pPr>
            <a:lvl4pPr>
              <a:lnSpc>
                <a:spcPct val="100000"/>
              </a:lnSpc>
              <a:defRPr b="0" i="0">
                <a:solidFill>
                  <a:schemeClr val="bg1"/>
                </a:solidFill>
              </a:defRPr>
            </a:lvl4pPr>
            <a:lvl5pPr>
              <a:lnSpc>
                <a:spcPct val="100000"/>
              </a:lnSpc>
              <a:defRPr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475080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 Reversed">
    <p:bg>
      <p:bgPr>
        <a:solidFill>
          <a:schemeClr val="accent1"/>
        </a:solidFill>
        <a:effectLst/>
      </p:bgPr>
    </p:bg>
    <p:spTree>
      <p:nvGrpSpPr>
        <p:cNvPr id="1" name=""/>
        <p:cNvGrpSpPr/>
        <p:nvPr/>
      </p:nvGrpSpPr>
      <p:grpSpPr>
        <a:xfrm>
          <a:off x="0" y="0"/>
          <a:ext cx="0" cy="0"/>
          <a:chOff x="0" y="0"/>
          <a:chExt cx="0" cy="0"/>
        </a:xfrm>
      </p:grpSpPr>
      <p:sp>
        <p:nvSpPr>
          <p:cNvPr id="13" name="Footer Placeholder 12"/>
          <p:cNvSpPr>
            <a:spLocks noGrp="1"/>
          </p:cNvSpPr>
          <p:nvPr>
            <p:ph type="ftr" sz="quarter" idx="10"/>
          </p:nvPr>
        </p:nvSpPr>
        <p:spPr/>
        <p:txBody>
          <a:bodyPr/>
          <a:lstStyle>
            <a:lvl1pPr>
              <a:defRPr>
                <a:solidFill>
                  <a:schemeClr val="bg1"/>
                </a:solidFill>
              </a:defRPr>
            </a:lvl1pPr>
          </a:lstStyle>
          <a:p>
            <a:fld id="{5B06C967-C119-3A46-8999-DDAAE48B2E46}" type="slidenum">
              <a:rPr lang="en-US" smtClean="0"/>
              <a:pPr/>
              <a:t>‹#›</a:t>
            </a:fld>
            <a:endParaRPr lang="en-US"/>
          </a:p>
        </p:txBody>
      </p:sp>
      <p:sp>
        <p:nvSpPr>
          <p:cNvPr id="14" name="Slide Number Placeholder 13"/>
          <p:cNvSpPr>
            <a:spLocks noGrp="1"/>
          </p:cNvSpPr>
          <p:nvPr>
            <p:ph type="sldNum" sz="quarter" idx="11"/>
          </p:nvPr>
        </p:nvSpPr>
        <p:spPr/>
        <p:txBody>
          <a:bodyPr/>
          <a:lstStyle>
            <a:lvl1pPr>
              <a:defRPr>
                <a:solidFill>
                  <a:schemeClr val="bg1"/>
                </a:solidFill>
              </a:defRPr>
            </a:lvl1pPr>
          </a:lstStyle>
          <a:p>
            <a:r>
              <a:rPr lang="en-US"/>
              <a:t>DEPARTMENT NAME GOES HERE | FEBRUARY 2017</a:t>
            </a:r>
          </a:p>
        </p:txBody>
      </p:sp>
      <p:sp>
        <p:nvSpPr>
          <p:cNvPr id="6" name="Title 1"/>
          <p:cNvSpPr>
            <a:spLocks noGrp="1"/>
          </p:cNvSpPr>
          <p:nvPr>
            <p:ph type="title"/>
          </p:nvPr>
        </p:nvSpPr>
        <p:spPr>
          <a:xfrm>
            <a:off x="499763" y="378586"/>
            <a:ext cx="10187609" cy="769662"/>
          </a:xfrm>
        </p:spPr>
        <p:txBody>
          <a:bodyPr anchor="t"/>
          <a:lstStyle>
            <a:lvl1pPr>
              <a:lnSpc>
                <a:spcPct val="100000"/>
              </a:lnSpc>
              <a:defRPr b="0" i="0">
                <a:solidFill>
                  <a:schemeClr val="bg1"/>
                </a:solidFill>
              </a:defRPr>
            </a:lvl1pPr>
          </a:lstStyle>
          <a:p>
            <a:r>
              <a:rPr lang="en-US"/>
              <a:t>Click to edit Master title style</a:t>
            </a:r>
          </a:p>
        </p:txBody>
      </p:sp>
      <p:sp>
        <p:nvSpPr>
          <p:cNvPr id="7" name="Content Placeholder 2"/>
          <p:cNvSpPr>
            <a:spLocks noGrp="1"/>
          </p:cNvSpPr>
          <p:nvPr>
            <p:ph idx="1"/>
          </p:nvPr>
        </p:nvSpPr>
        <p:spPr>
          <a:xfrm>
            <a:off x="499763" y="1216924"/>
            <a:ext cx="10187610" cy="4351338"/>
          </a:xfrm>
        </p:spPr>
        <p:txBody>
          <a:bodyPr/>
          <a:lstStyle>
            <a:lvl1pPr>
              <a:lnSpc>
                <a:spcPct val="100000"/>
              </a:lnSpc>
              <a:defRPr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a:lnSpc>
                <a:spcPct val="100000"/>
              </a:lnSpc>
              <a:defRPr b="0" i="0">
                <a:solidFill>
                  <a:schemeClr val="bg1"/>
                </a:solidFill>
              </a:defRPr>
            </a:lvl2pPr>
            <a:lvl3pPr>
              <a:lnSpc>
                <a:spcPct val="100000"/>
              </a:lnSpc>
              <a:defRPr b="0" i="0">
                <a:solidFill>
                  <a:schemeClr val="bg1"/>
                </a:solidFill>
              </a:defRPr>
            </a:lvl3pPr>
            <a:lvl4pPr>
              <a:lnSpc>
                <a:spcPct val="100000"/>
              </a:lnSpc>
              <a:defRPr b="0" i="0">
                <a:solidFill>
                  <a:schemeClr val="bg1"/>
                </a:solidFill>
              </a:defRPr>
            </a:lvl4pPr>
            <a:lvl5pPr>
              <a:lnSpc>
                <a:spcPct val="100000"/>
              </a:lnSpc>
              <a:defRPr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9213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cripture and Image">
    <p:spTree>
      <p:nvGrpSpPr>
        <p:cNvPr id="1" name=""/>
        <p:cNvGrpSpPr/>
        <p:nvPr/>
      </p:nvGrpSpPr>
      <p:grpSpPr>
        <a:xfrm>
          <a:off x="0" y="0"/>
          <a:ext cx="0" cy="0"/>
          <a:chOff x="0" y="0"/>
          <a:chExt cx="0" cy="0"/>
        </a:xfrm>
      </p:grpSpPr>
      <p:sp>
        <p:nvSpPr>
          <p:cNvPr id="16" name="Title 1"/>
          <p:cNvSpPr>
            <a:spLocks noGrp="1"/>
          </p:cNvSpPr>
          <p:nvPr>
            <p:ph type="title"/>
          </p:nvPr>
        </p:nvSpPr>
        <p:spPr>
          <a:xfrm>
            <a:off x="609600" y="457200"/>
            <a:ext cx="4923295" cy="5146866"/>
          </a:xfrm>
        </p:spPr>
        <p:txBody>
          <a:bodyPr anchor="ctr">
            <a:normAutofit/>
          </a:bodyPr>
          <a:lstStyle>
            <a:lvl1pPr marL="114300" indent="-114300">
              <a:lnSpc>
                <a:spcPct val="100000"/>
              </a:lnSpc>
              <a:tabLst/>
              <a:defRPr sz="2800" b="0" i="0">
                <a:solidFill>
                  <a:schemeClr val="tx1"/>
                </a:solidFill>
              </a:defRPr>
            </a:lvl1pPr>
          </a:lstStyle>
          <a:p>
            <a:r>
              <a:rPr lang="en-US"/>
              <a:t>Click to edit Master title style</a:t>
            </a:r>
          </a:p>
        </p:txBody>
      </p:sp>
      <p:sp>
        <p:nvSpPr>
          <p:cNvPr id="17" name="Text Placeholder 2"/>
          <p:cNvSpPr>
            <a:spLocks noGrp="1"/>
          </p:cNvSpPr>
          <p:nvPr>
            <p:ph type="body" idx="1"/>
          </p:nvPr>
        </p:nvSpPr>
        <p:spPr>
          <a:xfrm>
            <a:off x="609599" y="5793637"/>
            <a:ext cx="4923296" cy="322241"/>
          </a:xfrm>
        </p:spPr>
        <p:txBody>
          <a:bodyPr>
            <a:normAutofit/>
          </a:bodyPr>
          <a:lstStyle>
            <a:lvl1pPr algn="r">
              <a:lnSpc>
                <a:spcPct val="100000"/>
              </a:lnSpc>
              <a:defRPr sz="1800" b="0" i="0" spc="300">
                <a:latin typeface="Helvetica Neue" panose="02000503000000020004" pitchFamily="2" charset="0"/>
                <a:ea typeface="Helvetica Neue" panose="02000503000000020004" pitchFamily="2" charset="0"/>
                <a:cs typeface="Helvetica Neue" panose="02000503000000020004" pitchFamily="2" charset="0"/>
              </a:defRPr>
            </a:lvl1pPr>
          </a:lstStyle>
          <a:p>
            <a:pPr marL="228600" marR="0" lvl="0" indent="-228600" algn="r" defTabSz="914400" rtl="0" eaLnBrk="1" fontAlgn="auto" latinLnBrk="0" hangingPunct="1">
              <a:lnSpc>
                <a:spcPct val="90000"/>
              </a:lnSpc>
              <a:spcBef>
                <a:spcPts val="1000"/>
              </a:spcBef>
              <a:spcAft>
                <a:spcPts val="0"/>
              </a:spcAft>
              <a:buClrTx/>
              <a:buSzTx/>
              <a:buFont typeface="Arial"/>
              <a:buNone/>
              <a:tabLst/>
              <a:defRPr/>
            </a:pPr>
            <a:r>
              <a:rPr lang="en-US" dirty="0"/>
              <a:t>Click to edit Master text styles</a:t>
            </a:r>
          </a:p>
        </p:txBody>
      </p:sp>
      <p:sp>
        <p:nvSpPr>
          <p:cNvPr id="3" name="Picture Placeholder 2"/>
          <p:cNvSpPr>
            <a:spLocks noGrp="1"/>
          </p:cNvSpPr>
          <p:nvPr>
            <p:ph type="pic" sz="quarter" idx="10"/>
          </p:nvPr>
        </p:nvSpPr>
        <p:spPr>
          <a:xfrm>
            <a:off x="6096000" y="0"/>
            <a:ext cx="6096000" cy="6858000"/>
          </a:xfrm>
        </p:spPr>
        <p:txBody>
          <a:bodyPr>
            <a:normAutofit/>
          </a:bodyPr>
          <a:lstStyle>
            <a:lvl1pPr>
              <a:defRPr sz="1800" b="0" i="0"/>
            </a:lvl1pPr>
          </a:lstStyle>
          <a:p>
            <a:r>
              <a:rPr lang="en-US"/>
              <a:t>Click icon to add picture</a:t>
            </a:r>
          </a:p>
        </p:txBody>
      </p:sp>
      <p:sp>
        <p:nvSpPr>
          <p:cNvPr id="6" name="Footer Placeholder 9"/>
          <p:cNvSpPr>
            <a:spLocks noGrp="1"/>
          </p:cNvSpPr>
          <p:nvPr>
            <p:ph type="ftr" sz="quarter" idx="11"/>
          </p:nvPr>
        </p:nvSpPr>
        <p:spPr>
          <a:xfrm>
            <a:off x="3164115" y="6356350"/>
            <a:ext cx="2438400" cy="365125"/>
          </a:xfrm>
        </p:spPr>
        <p:txBody>
          <a:bodyPr/>
          <a:lstStyle>
            <a:lvl1pPr algn="r">
              <a:defRPr/>
            </a:lvl1pPr>
          </a:lstStyle>
          <a:p>
            <a:fld id="{5B06C967-C119-3A46-8999-DDAAE48B2E46}"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mage and Scriptu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6096000" cy="6858000"/>
          </a:xfrm>
        </p:spPr>
        <p:txBody>
          <a:bodyPr>
            <a:normAutofit/>
          </a:bodyPr>
          <a:lstStyle>
            <a:lvl1pPr>
              <a:defRPr sz="1800" b="0" i="0"/>
            </a:lvl1pPr>
          </a:lstStyle>
          <a:p>
            <a:r>
              <a:rPr lang="en-US"/>
              <a:t>Click icon to add picture</a:t>
            </a:r>
          </a:p>
        </p:txBody>
      </p:sp>
      <p:sp>
        <p:nvSpPr>
          <p:cNvPr id="5" name="Title 1"/>
          <p:cNvSpPr>
            <a:spLocks noGrp="1"/>
          </p:cNvSpPr>
          <p:nvPr>
            <p:ph type="title"/>
          </p:nvPr>
        </p:nvSpPr>
        <p:spPr>
          <a:xfrm>
            <a:off x="6662057" y="457200"/>
            <a:ext cx="4882243" cy="5329003"/>
          </a:xfrm>
        </p:spPr>
        <p:txBody>
          <a:bodyPr anchor="ctr">
            <a:normAutofit/>
          </a:bodyPr>
          <a:lstStyle>
            <a:lvl1pPr marL="114300" indent="-114300">
              <a:lnSpc>
                <a:spcPct val="100000"/>
              </a:lnSpc>
              <a:tabLst/>
              <a:defRPr sz="2800" b="0" i="0">
                <a:solidFill>
                  <a:schemeClr val="tx1"/>
                </a:solidFill>
              </a:defRPr>
            </a:lvl1pPr>
          </a:lstStyle>
          <a:p>
            <a:r>
              <a:rPr lang="en-US"/>
              <a:t>Click to edit Master title style</a:t>
            </a:r>
          </a:p>
        </p:txBody>
      </p:sp>
      <p:sp>
        <p:nvSpPr>
          <p:cNvPr id="6" name="Text Placeholder 2"/>
          <p:cNvSpPr>
            <a:spLocks noGrp="1"/>
          </p:cNvSpPr>
          <p:nvPr>
            <p:ph type="body" idx="1"/>
          </p:nvPr>
        </p:nvSpPr>
        <p:spPr>
          <a:xfrm>
            <a:off x="6662057" y="5793637"/>
            <a:ext cx="4882243" cy="322241"/>
          </a:xfrm>
        </p:spPr>
        <p:txBody>
          <a:bodyPr>
            <a:normAutofit/>
          </a:bodyPr>
          <a:lstStyle>
            <a:lvl1pPr algn="r">
              <a:lnSpc>
                <a:spcPct val="100000"/>
              </a:lnSpc>
              <a:defRPr sz="1800" b="0" i="0" spc="300">
                <a:latin typeface="Helvetica Neue" panose="02000503000000020004" pitchFamily="2" charset="0"/>
                <a:ea typeface="Helvetica Neue" panose="02000503000000020004" pitchFamily="2" charset="0"/>
                <a:cs typeface="Helvetica Neue" panose="02000503000000020004" pitchFamily="2" charset="0"/>
              </a:defRPr>
            </a:lvl1pPr>
          </a:lstStyle>
          <a:p>
            <a:pPr marL="228600" marR="0" lvl="0" indent="-228600" algn="r" defTabSz="914400" rtl="0" eaLnBrk="1" fontAlgn="auto" latinLnBrk="0" hangingPunct="1">
              <a:lnSpc>
                <a:spcPct val="90000"/>
              </a:lnSpc>
              <a:spcBef>
                <a:spcPts val="1000"/>
              </a:spcBef>
              <a:spcAft>
                <a:spcPts val="0"/>
              </a:spcAft>
              <a:buClrTx/>
              <a:buSzTx/>
              <a:buFont typeface="Arial"/>
              <a:buNone/>
              <a:tabLst/>
              <a:defRPr/>
            </a:pPr>
            <a:r>
              <a:rPr lang="en-US" dirty="0"/>
              <a:t>Click to edit Master text styles</a:t>
            </a:r>
          </a:p>
        </p:txBody>
      </p:sp>
      <p:sp>
        <p:nvSpPr>
          <p:cNvPr id="7" name="Footer Placeholder 9"/>
          <p:cNvSpPr>
            <a:spLocks noGrp="1"/>
          </p:cNvSpPr>
          <p:nvPr>
            <p:ph type="ftr" sz="quarter" idx="11"/>
          </p:nvPr>
        </p:nvSpPr>
        <p:spPr>
          <a:xfrm>
            <a:off x="6662057" y="6356350"/>
            <a:ext cx="2438400" cy="365125"/>
          </a:xfrm>
        </p:spPr>
        <p:txBody>
          <a:bodyPr/>
          <a:lstStyle>
            <a:lvl1pPr algn="l">
              <a:defRPr/>
            </a:lvl1pPr>
          </a:lstStyle>
          <a:p>
            <a:fld id="{5B06C967-C119-3A46-8999-DDAAE48B2E46}"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Image and Scripture">
    <p:bg>
      <p:bgPr>
        <a:solidFill>
          <a:schemeClr val="accent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6096000" cy="6858000"/>
          </a:xfrm>
        </p:spPr>
        <p:txBody>
          <a:bodyPr>
            <a:normAutofit/>
          </a:bodyPr>
          <a:lstStyle>
            <a:lvl1pPr>
              <a:defRPr sz="1800" b="0" i="0"/>
            </a:lvl1pPr>
          </a:lstStyle>
          <a:p>
            <a:r>
              <a:rPr lang="en-US"/>
              <a:t>Click icon to add picture</a:t>
            </a:r>
          </a:p>
        </p:txBody>
      </p:sp>
      <p:sp>
        <p:nvSpPr>
          <p:cNvPr id="5" name="Title 1"/>
          <p:cNvSpPr>
            <a:spLocks noGrp="1"/>
          </p:cNvSpPr>
          <p:nvPr>
            <p:ph type="title"/>
          </p:nvPr>
        </p:nvSpPr>
        <p:spPr>
          <a:xfrm>
            <a:off x="6662057" y="1415143"/>
            <a:ext cx="4882243" cy="4371060"/>
          </a:xfrm>
        </p:spPr>
        <p:txBody>
          <a:bodyPr anchor="ctr">
            <a:normAutofit/>
          </a:bodyPr>
          <a:lstStyle>
            <a:lvl1pPr marL="114300" indent="-114300">
              <a:lnSpc>
                <a:spcPct val="100000"/>
              </a:lnSpc>
              <a:tabLst/>
              <a:defRPr sz="2800" b="0" i="0">
                <a:solidFill>
                  <a:schemeClr val="bg1"/>
                </a:solidFill>
              </a:defRPr>
            </a:lvl1pPr>
          </a:lstStyle>
          <a:p>
            <a:r>
              <a:rPr lang="en-US"/>
              <a:t>Click to edit Master title style</a:t>
            </a:r>
          </a:p>
        </p:txBody>
      </p:sp>
      <p:sp>
        <p:nvSpPr>
          <p:cNvPr id="6" name="Text Placeholder 2"/>
          <p:cNvSpPr>
            <a:spLocks noGrp="1"/>
          </p:cNvSpPr>
          <p:nvPr>
            <p:ph type="body" idx="1"/>
          </p:nvPr>
        </p:nvSpPr>
        <p:spPr>
          <a:xfrm>
            <a:off x="6662057" y="5793637"/>
            <a:ext cx="4882243" cy="322241"/>
          </a:xfrm>
        </p:spPr>
        <p:txBody>
          <a:bodyPr>
            <a:normAutofit/>
          </a:bodyPr>
          <a:lstStyle>
            <a:lvl1pPr algn="r">
              <a:lnSpc>
                <a:spcPct val="100000"/>
              </a:lnSpc>
              <a:defRPr sz="1800" b="0" i="0"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228600" marR="0" lvl="0" indent="-228600" algn="r" defTabSz="914400" rtl="0" eaLnBrk="1" fontAlgn="auto" latinLnBrk="0" hangingPunct="1">
              <a:lnSpc>
                <a:spcPct val="90000"/>
              </a:lnSpc>
              <a:spcBef>
                <a:spcPts val="1000"/>
              </a:spcBef>
              <a:spcAft>
                <a:spcPts val="0"/>
              </a:spcAft>
              <a:buClrTx/>
              <a:buSzTx/>
              <a:buFont typeface="Arial"/>
              <a:buNone/>
              <a:tabLst/>
              <a:defRPr/>
            </a:pPr>
            <a:r>
              <a:rPr lang="en-US" dirty="0"/>
              <a:t>Click to edit Master text styles</a:t>
            </a:r>
          </a:p>
        </p:txBody>
      </p:sp>
      <p:sp>
        <p:nvSpPr>
          <p:cNvPr id="7" name="Footer Placeholder 9"/>
          <p:cNvSpPr>
            <a:spLocks noGrp="1"/>
          </p:cNvSpPr>
          <p:nvPr>
            <p:ph type="ftr" sz="quarter" idx="11"/>
          </p:nvPr>
        </p:nvSpPr>
        <p:spPr>
          <a:xfrm>
            <a:off x="6662057" y="6356350"/>
            <a:ext cx="2438400" cy="365125"/>
          </a:xfrm>
        </p:spPr>
        <p:txBody>
          <a:bodyPr/>
          <a:lstStyle>
            <a:lvl1pPr algn="l">
              <a:defRPr/>
            </a:lvl1pPr>
          </a:lstStyle>
          <a:p>
            <a:fld id="{5B06C967-C119-3A46-8999-DDAAE48B2E46}" type="slidenum">
              <a:rPr lang="en-US" smtClean="0"/>
              <a:pPr/>
              <a:t>‹#›</a:t>
            </a:fld>
            <a:endParaRPr lang="en-US"/>
          </a:p>
        </p:txBody>
      </p:sp>
      <p:sp>
        <p:nvSpPr>
          <p:cNvPr id="8" name="Footer Placeholder 12">
            <a:extLst>
              <a:ext uri="{FF2B5EF4-FFF2-40B4-BE49-F238E27FC236}">
                <a16:creationId xmlns:a16="http://schemas.microsoft.com/office/drawing/2014/main" id="{702A6597-F0B9-424E-8A94-62F48C2AE52D}"/>
              </a:ext>
            </a:extLst>
          </p:cNvPr>
          <p:cNvSpPr txBox="1">
            <a:spLocks/>
          </p:cNvSpPr>
          <p:nvPr userDrawn="1"/>
        </p:nvSpPr>
        <p:spPr>
          <a:xfrm>
            <a:off x="4876800" y="6356350"/>
            <a:ext cx="2438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chemeClr val="bg1"/>
                </a:solidFill>
                <a:latin typeface="Arial Regular" charset="0"/>
                <a:ea typeface="Arial Regular" charset="0"/>
                <a:cs typeface="Arial Regular"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06C967-C119-3A46-8999-DDAAE48B2E46}" type="slidenum">
              <a:rPr lang="en-US" b="0" i="0" smtClean="0">
                <a:latin typeface="Helvetica Neue" panose="02000503000000020004" pitchFamily="2" charset="0"/>
              </a:rPr>
              <a:pPr/>
              <a:t>‹#›</a:t>
            </a:fld>
            <a:endParaRPr lang="en-US" b="0" i="0" dirty="0">
              <a:latin typeface="Helvetica Neue" panose="02000503000000020004" pitchFamily="2" charset="0"/>
            </a:endParaRPr>
          </a:p>
        </p:txBody>
      </p:sp>
    </p:spTree>
    <p:extLst>
      <p:ext uri="{BB962C8B-B14F-4D97-AF65-F5344CB8AC3E}">
        <p14:creationId xmlns:p14="http://schemas.microsoft.com/office/powerpoint/2010/main" val="143471083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accent1"/>
        </a:solidFill>
        <a:effectLst/>
      </p:bgPr>
    </p:bg>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6096000" y="0"/>
            <a:ext cx="6096000" cy="6858000"/>
          </a:xfrm>
        </p:spPr>
        <p:txBody>
          <a:bodyPr>
            <a:normAutofit/>
          </a:bodyPr>
          <a:lstStyle>
            <a:lvl1pPr>
              <a:defRPr sz="1800" b="0" i="0"/>
            </a:lvl1pPr>
          </a:lstStyle>
          <a:p>
            <a:r>
              <a:rPr lang="en-US"/>
              <a:t>Click icon to add picture</a:t>
            </a:r>
          </a:p>
        </p:txBody>
      </p:sp>
      <p:sp>
        <p:nvSpPr>
          <p:cNvPr id="5" name="Title 1"/>
          <p:cNvSpPr>
            <a:spLocks noGrp="1"/>
          </p:cNvSpPr>
          <p:nvPr>
            <p:ph type="title"/>
          </p:nvPr>
        </p:nvSpPr>
        <p:spPr>
          <a:xfrm>
            <a:off x="505790" y="383997"/>
            <a:ext cx="5082209" cy="1477616"/>
          </a:xfrm>
        </p:spPr>
        <p:txBody>
          <a:bodyPr anchor="t"/>
          <a:lstStyle>
            <a:lvl1pPr>
              <a:lnSpc>
                <a:spcPct val="100000"/>
              </a:lnSpc>
              <a:defRPr b="0" i="0">
                <a:solidFill>
                  <a:schemeClr val="bg1"/>
                </a:solidFill>
              </a:defRPr>
            </a:lvl1pPr>
          </a:lstStyle>
          <a:p>
            <a:r>
              <a:rPr lang="en-US"/>
              <a:t>Click to edit Master title style</a:t>
            </a:r>
          </a:p>
        </p:txBody>
      </p:sp>
      <p:sp>
        <p:nvSpPr>
          <p:cNvPr id="6" name="Content Placeholder 2"/>
          <p:cNvSpPr>
            <a:spLocks noGrp="1"/>
          </p:cNvSpPr>
          <p:nvPr>
            <p:ph idx="1"/>
          </p:nvPr>
        </p:nvSpPr>
        <p:spPr>
          <a:xfrm>
            <a:off x="505789" y="1954380"/>
            <a:ext cx="5082211" cy="4165929"/>
          </a:xfrm>
        </p:spPr>
        <p:txBody>
          <a:bodyPr/>
          <a:lstStyle>
            <a:lvl1pPr>
              <a:lnSpc>
                <a:spcPct val="100000"/>
              </a:lnSpc>
              <a:defRPr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a:lnSpc>
                <a:spcPct val="100000"/>
              </a:lnSpc>
              <a:defRPr b="0" i="0">
                <a:solidFill>
                  <a:schemeClr val="bg1"/>
                </a:solidFill>
              </a:defRPr>
            </a:lvl2pPr>
            <a:lvl3pPr>
              <a:lnSpc>
                <a:spcPct val="100000"/>
              </a:lnSpc>
              <a:defRPr b="0" i="0">
                <a:solidFill>
                  <a:schemeClr val="bg1"/>
                </a:solidFill>
              </a:defRPr>
            </a:lvl3pPr>
            <a:lvl4pPr>
              <a:lnSpc>
                <a:spcPct val="100000"/>
              </a:lnSpc>
              <a:defRPr b="0" i="0">
                <a:solidFill>
                  <a:schemeClr val="bg1"/>
                </a:solidFill>
              </a:defRPr>
            </a:lvl4pPr>
            <a:lvl5pPr>
              <a:lnSpc>
                <a:spcPct val="100000"/>
              </a:lnSpc>
              <a:defRPr b="0" i="0">
                <a:solidFill>
                  <a:schemeClr val="bg1"/>
                </a:solidFill>
              </a:defRPr>
            </a:lvl5pPr>
            <a:lvl7pPr>
              <a:defRPr>
                <a:solidFill>
                  <a:schemeClr val="bg1"/>
                </a:solidFill>
              </a:defRPr>
            </a:lvl7pPr>
            <a:lvl9pPr>
              <a:defRPr>
                <a:solidFill>
                  <a:schemeClr val="bg1"/>
                </a:solidFill>
              </a:defRPr>
            </a:lvl9pPr>
          </a:lstStyle>
          <a:p>
            <a:pPr marL="228600" marR="0" lvl="0" indent="-228600" algn="l" defTabSz="914400" rtl="0" eaLnBrk="1" fontAlgn="auto" latinLnBrk="0" hangingPunct="1">
              <a:lnSpc>
                <a:spcPct val="100000"/>
              </a:lnSpc>
              <a:spcBef>
                <a:spcPts val="1000"/>
              </a:spcBef>
              <a:spcAft>
                <a:spcPts val="0"/>
              </a:spcAft>
              <a:buClrTx/>
              <a:buSzTx/>
              <a:buFont typeface="Arial"/>
              <a:buChar char="•"/>
              <a:tabLst/>
              <a:defRPr/>
            </a:pPr>
            <a:r>
              <a:rPr lang="en-US" dirty="0"/>
              <a:t>Click to edit Master text styles</a:t>
            </a:r>
          </a:p>
          <a:p>
            <a:pPr marL="228600" marR="0" lvl="1" indent="-228600" algn="l" defTabSz="914400" rtl="0" eaLnBrk="1" fontAlgn="auto" latinLnBrk="0" hangingPunct="1">
              <a:lnSpc>
                <a:spcPct val="100000"/>
              </a:lnSpc>
              <a:spcBef>
                <a:spcPts val="1000"/>
              </a:spcBef>
              <a:spcAft>
                <a:spcPts val="0"/>
              </a:spcAft>
              <a:buClrTx/>
              <a:buSzTx/>
              <a:buFont typeface="Arial"/>
              <a:buChar char="•"/>
              <a:tabLst/>
              <a:defRPr/>
            </a:pPr>
            <a:r>
              <a:rPr lang="en-US" dirty="0"/>
              <a:t>Second level</a:t>
            </a:r>
          </a:p>
          <a:p>
            <a:pPr marL="228600" marR="0" lvl="2" indent="-228600" algn="l" defTabSz="914400" rtl="0" eaLnBrk="1" fontAlgn="auto" latinLnBrk="0" hangingPunct="1">
              <a:lnSpc>
                <a:spcPct val="100000"/>
              </a:lnSpc>
              <a:spcBef>
                <a:spcPts val="1000"/>
              </a:spcBef>
              <a:spcAft>
                <a:spcPts val="0"/>
              </a:spcAft>
              <a:buClrTx/>
              <a:buSzTx/>
              <a:buFont typeface="Arial"/>
              <a:buChar char="•"/>
              <a:tabLst/>
              <a:defRPr/>
            </a:pPr>
            <a:r>
              <a:rPr lang="en-US" dirty="0"/>
              <a:t>Third level</a:t>
            </a:r>
          </a:p>
          <a:p>
            <a:pPr marL="228600" marR="0" lvl="3" indent="-228600" algn="l" defTabSz="914400" rtl="0" eaLnBrk="1" fontAlgn="auto" latinLnBrk="0" hangingPunct="1">
              <a:lnSpc>
                <a:spcPct val="100000"/>
              </a:lnSpc>
              <a:spcBef>
                <a:spcPts val="1000"/>
              </a:spcBef>
              <a:spcAft>
                <a:spcPts val="0"/>
              </a:spcAft>
              <a:buClrTx/>
              <a:buSzTx/>
              <a:buFont typeface="Arial"/>
              <a:buChar char="•"/>
              <a:tabLst/>
              <a:defRPr/>
            </a:pPr>
            <a:r>
              <a:rPr lang="en-US" dirty="0"/>
              <a:t>Fourth level</a:t>
            </a:r>
          </a:p>
          <a:p>
            <a:pPr marL="228600" marR="0" lvl="4" indent="-228600" algn="l" defTabSz="914400" rtl="0" eaLnBrk="1" fontAlgn="auto" latinLnBrk="0" hangingPunct="1">
              <a:lnSpc>
                <a:spcPct val="100000"/>
              </a:lnSpc>
              <a:spcBef>
                <a:spcPts val="1000"/>
              </a:spcBef>
              <a:spcAft>
                <a:spcPts val="0"/>
              </a:spcAft>
              <a:buClrTx/>
              <a:buSzTx/>
              <a:buFont typeface="Arial"/>
              <a:buChar char="•"/>
              <a:tabLst/>
              <a:defRPr/>
            </a:pPr>
            <a:r>
              <a:rPr lang="en-US" dirty="0"/>
              <a:t>Fifth level</a:t>
            </a:r>
          </a:p>
        </p:txBody>
      </p:sp>
      <p:sp>
        <p:nvSpPr>
          <p:cNvPr id="8" name="Footer Placeholder 9"/>
          <p:cNvSpPr>
            <a:spLocks noGrp="1"/>
          </p:cNvSpPr>
          <p:nvPr>
            <p:ph type="ftr" sz="quarter" idx="11"/>
          </p:nvPr>
        </p:nvSpPr>
        <p:spPr>
          <a:xfrm>
            <a:off x="3164115" y="6356350"/>
            <a:ext cx="2438400" cy="365125"/>
          </a:xfrm>
        </p:spPr>
        <p:txBody>
          <a:bodyPr/>
          <a:lstStyle>
            <a:lvl1pPr algn="r">
              <a:defRPr>
                <a:solidFill>
                  <a:schemeClr val="bg1"/>
                </a:solidFill>
              </a:defRPr>
            </a:lvl1pPr>
          </a:lstStyle>
          <a:p>
            <a:fld id="{5B06C967-C119-3A46-8999-DDAAE48B2E46}" type="slidenum">
              <a:rPr lang="en-US" smtClean="0"/>
              <a:pPr/>
              <a:t>‹#›</a:t>
            </a:fld>
            <a:endParaRPr lang="en-US"/>
          </a:p>
        </p:txBody>
      </p:sp>
      <p:sp>
        <p:nvSpPr>
          <p:cNvPr id="9" name="Footer Placeholder 12">
            <a:extLst>
              <a:ext uri="{FF2B5EF4-FFF2-40B4-BE49-F238E27FC236}">
                <a16:creationId xmlns:a16="http://schemas.microsoft.com/office/drawing/2014/main" id="{3E86D03B-3202-DA4A-BD68-608D26917D1D}"/>
              </a:ext>
            </a:extLst>
          </p:cNvPr>
          <p:cNvSpPr txBox="1">
            <a:spLocks/>
          </p:cNvSpPr>
          <p:nvPr userDrawn="1"/>
        </p:nvSpPr>
        <p:spPr>
          <a:xfrm>
            <a:off x="10247085" y="6356350"/>
            <a:ext cx="2438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chemeClr val="bg1"/>
                </a:solidFill>
                <a:latin typeface="Arial Regular" charset="0"/>
                <a:ea typeface="Arial Regular" charset="0"/>
                <a:cs typeface="Arial Regular"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06C967-C119-3A46-8999-DDAAE48B2E46}" type="slidenum">
              <a:rPr lang="en-US" b="0" i="0" smtClean="0">
                <a:latin typeface="Helvetica Neue" panose="02000503000000020004" pitchFamily="2" charset="0"/>
              </a:rPr>
              <a:pPr/>
              <a:t>‹#›</a:t>
            </a:fld>
            <a:endParaRPr lang="en-US" b="0" i="0" dirty="0">
              <a:latin typeface="Helvetica Neue" panose="02000503000000020004" pitchFamily="2" charset="0"/>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Neue" panose="02000503000000020004" pitchFamily="2" charset="0"/>
            </a:endParaRPr>
          </a:p>
        </p:txBody>
      </p:sp>
      <p:pic>
        <p:nvPicPr>
          <p:cNvPr id="7" name="Picture 6"/>
          <p:cNvPicPr>
            <a:picLocks noChangeAspect="1"/>
          </p:cNvPicPr>
          <p:nvPr userDrawn="1"/>
        </p:nvPicPr>
        <p:blipFill>
          <a:blip r:embed="rId14" cstate="email">
            <a:alphaModFix amt="40000"/>
            <a:extLst>
              <a:ext uri="{28A0092B-C50C-407E-A947-70E740481C1C}">
                <a14:useLocalDpi xmlns:a14="http://schemas.microsoft.com/office/drawing/2010/main"/>
              </a:ext>
            </a:extLst>
          </a:blip>
          <a:stretch>
            <a:fillRect/>
          </a:stretch>
        </p:blipFill>
        <p:spPr>
          <a:xfrm rot="16200000" flipH="1">
            <a:off x="-1210865" y="1210865"/>
            <a:ext cx="6858000" cy="4436269"/>
          </a:xfrm>
          <a:prstGeom prst="rect">
            <a:avLst/>
          </a:prstGeom>
        </p:spPr>
      </p:pic>
      <p:sp>
        <p:nvSpPr>
          <p:cNvPr id="2" name="Title Placeholder 1"/>
          <p:cNvSpPr>
            <a:spLocks noGrp="1"/>
          </p:cNvSpPr>
          <p:nvPr>
            <p:ph type="title"/>
          </p:nvPr>
        </p:nvSpPr>
        <p:spPr>
          <a:xfrm>
            <a:off x="502010" y="376518"/>
            <a:ext cx="10200861" cy="76966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02010" y="1221482"/>
            <a:ext cx="1020086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B06C967-C119-3A46-8999-DDAAE48B2E46}" type="slidenum">
              <a:rPr lang="en-US" smtClean="0"/>
              <a:pPr/>
              <a:t>‹#›</a:t>
            </a:fld>
            <a:endParaRPr lang="en-US" dirty="0"/>
          </a:p>
        </p:txBody>
      </p:sp>
      <p:sp>
        <p:nvSpPr>
          <p:cNvPr id="12" name="Slide Number Placeholder 5"/>
          <p:cNvSpPr>
            <a:spLocks noGrp="1"/>
          </p:cNvSpPr>
          <p:nvPr>
            <p:ph type="sldNum" sz="quarter" idx="4"/>
          </p:nvPr>
        </p:nvSpPr>
        <p:spPr>
          <a:xfrm>
            <a:off x="7315200" y="6354283"/>
            <a:ext cx="4038600" cy="365125"/>
          </a:xfrm>
          <a:prstGeom prst="rect">
            <a:avLst/>
          </a:prstGeom>
        </p:spPr>
        <p:txBody>
          <a:bodyPr vert="horz" lIns="91440" tIns="45720" rIns="91440" bIns="45720" rtlCol="0" anchor="ctr"/>
          <a:lstStyle>
            <a:lvl1pPr algn="r">
              <a:defRPr sz="9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DEPARTMENT NAME GOES HERE | FEBRUARY 2017</a:t>
            </a:r>
          </a:p>
        </p:txBody>
      </p:sp>
    </p:spTree>
    <p:extLst>
      <p:ext uri="{BB962C8B-B14F-4D97-AF65-F5344CB8AC3E}">
        <p14:creationId xmlns:p14="http://schemas.microsoft.com/office/powerpoint/2010/main" val="2236511"/>
      </p:ext>
    </p:extLst>
  </p:cSld>
  <p:clrMap bg1="lt1" tx1="dk1" bg2="lt2" tx2="dk2" accent1="accent1" accent2="accent2" accent3="accent3" accent4="accent4" accent5="accent5" accent6="accent6" hlink="hlink" folHlink="folHlink"/>
  <p:sldLayoutIdLst>
    <p:sldLayoutId id="2147483909" r:id="rId1"/>
    <p:sldLayoutId id="2147483914" r:id="rId2"/>
    <p:sldLayoutId id="2147483918" r:id="rId3"/>
    <p:sldLayoutId id="2147483920" r:id="rId4"/>
    <p:sldLayoutId id="2147484037" r:id="rId5"/>
    <p:sldLayoutId id="2147483926" r:id="rId6"/>
    <p:sldLayoutId id="2147483927" r:id="rId7"/>
    <p:sldLayoutId id="2147484034" r:id="rId8"/>
    <p:sldLayoutId id="2147483929" r:id="rId9"/>
    <p:sldLayoutId id="2147483937" r:id="rId10"/>
    <p:sldLayoutId id="2147484036" r:id="rId11"/>
    <p:sldLayoutId id="2147484051" r:id="rId12"/>
  </p:sldLayoutIdLst>
  <p:transition>
    <p:fade/>
  </p:transition>
  <p:hf sldNum="0" hdr="0"/>
  <p:txStyles>
    <p:titleStyle>
      <a:lvl1pPr algn="l" defTabSz="914400" rtl="0" eaLnBrk="1" latinLnBrk="0" hangingPunct="1">
        <a:lnSpc>
          <a:spcPct val="100000"/>
        </a:lnSpc>
        <a:spcBef>
          <a:spcPct val="0"/>
        </a:spcBef>
        <a:buNone/>
        <a:defRPr sz="4000" b="0" i="0" kern="1200">
          <a:solidFill>
            <a:schemeClr val="bg1"/>
          </a:solidFill>
          <a:latin typeface="Palatino" pitchFamily="2" charset="77"/>
          <a:ea typeface="Palatino Regular" charset="0"/>
          <a:cs typeface="Palatino" pitchFamily="2" charset="77"/>
        </a:defRPr>
      </a:lvl1pPr>
    </p:titleStyle>
    <p:bodyStyle>
      <a:lvl1pPr marL="228600" indent="-228600" algn="l" defTabSz="914400" rtl="0" eaLnBrk="1" latinLnBrk="0" hangingPunct="1">
        <a:lnSpc>
          <a:spcPct val="100000"/>
        </a:lnSpc>
        <a:spcBef>
          <a:spcPts val="1000"/>
        </a:spcBef>
        <a:buFont typeface="Arial"/>
        <a:buChar char="•"/>
        <a:defRPr sz="2800" b="0" i="0" kern="1200">
          <a:solidFill>
            <a:schemeClr val="bg1"/>
          </a:solidFill>
          <a:latin typeface="Helvetica Neue" panose="02000503000000020004" pitchFamily="2" charset="0"/>
          <a:ea typeface="Helvetica Neue" panose="02000503000000020004" pitchFamily="2" charset="0"/>
          <a:cs typeface="Arial" panose="020B0604020202020204" pitchFamily="34" charset="0"/>
        </a:defRPr>
      </a:lvl1pPr>
      <a:lvl2pPr marL="685800" indent="-228600" algn="l" defTabSz="914400" rtl="0" eaLnBrk="1" latinLnBrk="0" hangingPunct="1">
        <a:lnSpc>
          <a:spcPct val="100000"/>
        </a:lnSpc>
        <a:spcBef>
          <a:spcPts val="500"/>
        </a:spcBef>
        <a:buFont typeface="Arial"/>
        <a:buChar char="•"/>
        <a:defRPr sz="2400" b="0" i="0" kern="1200">
          <a:solidFill>
            <a:schemeClr val="bg1"/>
          </a:solidFill>
          <a:latin typeface="Helvetica Neue" panose="02000503000000020004" pitchFamily="2" charset="0"/>
          <a:ea typeface="Helvetica Neue" panose="02000503000000020004" pitchFamily="2" charset="0"/>
          <a:cs typeface="Arial" panose="020B0604020202020204" pitchFamily="34" charset="0"/>
        </a:defRPr>
      </a:lvl2pPr>
      <a:lvl3pPr marL="1143000" indent="-228600" algn="l" defTabSz="914400" rtl="0" eaLnBrk="1" latinLnBrk="0" hangingPunct="1">
        <a:lnSpc>
          <a:spcPct val="100000"/>
        </a:lnSpc>
        <a:spcBef>
          <a:spcPts val="500"/>
        </a:spcBef>
        <a:buFont typeface="Arial"/>
        <a:buChar char="•"/>
        <a:defRPr sz="2000" b="0" i="0" kern="1200">
          <a:solidFill>
            <a:schemeClr val="bg1"/>
          </a:solidFill>
          <a:latin typeface="Helvetica Neue" panose="02000503000000020004" pitchFamily="2" charset="0"/>
          <a:ea typeface="Helvetica Neue" panose="02000503000000020004" pitchFamily="2" charset="0"/>
          <a:cs typeface="Arial" panose="020B0604020202020204" pitchFamily="34" charset="0"/>
        </a:defRPr>
      </a:lvl3pPr>
      <a:lvl4pPr marL="1600200" indent="-228600" algn="l" defTabSz="914400" rtl="0" eaLnBrk="1" latinLnBrk="0" hangingPunct="1">
        <a:lnSpc>
          <a:spcPct val="100000"/>
        </a:lnSpc>
        <a:spcBef>
          <a:spcPts val="500"/>
        </a:spcBef>
        <a:buFont typeface="Arial"/>
        <a:buChar char="•"/>
        <a:defRPr sz="1800" b="0" i="0" kern="1200">
          <a:solidFill>
            <a:schemeClr val="bg1"/>
          </a:solidFill>
          <a:latin typeface="Helvetica Neue" panose="02000503000000020004" pitchFamily="2" charset="0"/>
          <a:ea typeface="Helvetica Neue" panose="02000503000000020004" pitchFamily="2" charset="0"/>
          <a:cs typeface="Arial" panose="020B0604020202020204" pitchFamily="34" charset="0"/>
        </a:defRPr>
      </a:lvl4pPr>
      <a:lvl5pPr marL="2057400" indent="-228600" algn="l" defTabSz="914400" rtl="0" eaLnBrk="1" latinLnBrk="0" hangingPunct="1">
        <a:lnSpc>
          <a:spcPct val="100000"/>
        </a:lnSpc>
        <a:spcBef>
          <a:spcPts val="500"/>
        </a:spcBef>
        <a:buFont typeface="Arial"/>
        <a:buChar char="•"/>
        <a:defRPr sz="1800" b="0" i="0" kern="1200">
          <a:solidFill>
            <a:schemeClr val="bg1"/>
          </a:solidFill>
          <a:latin typeface="Helvetica Neue" panose="02000503000000020004" pitchFamily="2"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1248">
          <p15:clr>
            <a:srgbClr val="F26B43"/>
          </p15:clr>
        </p15:guide>
        <p15:guide id="5" pos="2112">
          <p15:clr>
            <a:srgbClr val="F26B43"/>
          </p15:clr>
        </p15:guide>
        <p15:guide id="6" pos="2976">
          <p15:clr>
            <a:srgbClr val="F26B43"/>
          </p15:clr>
        </p15:guide>
        <p15:guide id="7" pos="4704">
          <p15:clr>
            <a:srgbClr val="F26B43"/>
          </p15:clr>
        </p15:guide>
        <p15:guide id="8" pos="5568">
          <p15:clr>
            <a:srgbClr val="F26B43"/>
          </p15:clr>
        </p15:guide>
        <p15:guide id="9" pos="6408">
          <p15:clr>
            <a:srgbClr val="F26B43"/>
          </p15:clr>
        </p15:guide>
        <p15:guide id="10" pos="7272">
          <p15:clr>
            <a:srgbClr val="F26B43"/>
          </p15:clr>
        </p15:guide>
        <p15:guide id="11" orient="horz" pos="1704">
          <p15:clr>
            <a:srgbClr val="F26B43"/>
          </p15:clr>
        </p15:guide>
        <p15:guide id="12" orient="horz" pos="1224">
          <p15:clr>
            <a:srgbClr val="F26B43"/>
          </p15:clr>
        </p15:guide>
        <p15:guide id="13" orient="horz" pos="768">
          <p15:clr>
            <a:srgbClr val="F26B43"/>
          </p15:clr>
        </p15:guide>
        <p15:guide id="14" orient="horz" pos="288">
          <p15:clr>
            <a:srgbClr val="F26B43"/>
          </p15:clr>
        </p15:guide>
        <p15:guide id="15" orient="horz" pos="2616">
          <p15:clr>
            <a:srgbClr val="F26B43"/>
          </p15:clr>
        </p15:guide>
        <p15:guide id="16" orient="horz" pos="3096">
          <p15:clr>
            <a:srgbClr val="F26B43"/>
          </p15:clr>
        </p15:guide>
        <p15:guide id="17" orient="horz" pos="3552">
          <p15:clr>
            <a:srgbClr val="F26B43"/>
          </p15:clr>
        </p15:guide>
        <p15:guide id="18" orient="horz" pos="40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1"/>
            <a:ext cx="12192000" cy="6858001"/>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Helvetica Neue" panose="02000503000000020004" pitchFamily="2" charset="0"/>
            </a:endParaRPr>
          </a:p>
        </p:txBody>
      </p:sp>
      <p:sp>
        <p:nvSpPr>
          <p:cNvPr id="2" name="Title Placeholder 1"/>
          <p:cNvSpPr>
            <a:spLocks noGrp="1"/>
          </p:cNvSpPr>
          <p:nvPr>
            <p:ph type="title"/>
          </p:nvPr>
        </p:nvSpPr>
        <p:spPr>
          <a:xfrm>
            <a:off x="543338" y="442498"/>
            <a:ext cx="10200861" cy="76966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43338" y="1287462"/>
            <a:ext cx="1020086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bg1"/>
                </a:solidFill>
                <a:latin typeface="Helvetica Neue" panose="02000503000000020004" pitchFamily="2" charset="0"/>
                <a:ea typeface="Helvetica Neue" panose="02000503000000020004" pitchFamily="2" charset="0"/>
                <a:cs typeface="Arial" panose="020B0604020202020204" pitchFamily="34" charset="0"/>
              </a:defRPr>
            </a:lvl1pPr>
          </a:lstStyle>
          <a:p>
            <a:fld id="{5B06C967-C119-3A46-8999-DDAAE48B2E46}" type="slidenum">
              <a:rPr lang="en-US" smtClean="0"/>
              <a:pPr/>
              <a:t>‹#›</a:t>
            </a:fld>
            <a:endParaRPr lang="en-US" dirty="0"/>
          </a:p>
        </p:txBody>
      </p:sp>
      <p:sp>
        <p:nvSpPr>
          <p:cNvPr id="12"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bg1"/>
                </a:solidFill>
                <a:latin typeface="Helvetica Neue" panose="02000503000000020004" pitchFamily="2" charset="0"/>
                <a:ea typeface="Helvetica Neue" panose="02000503000000020004" pitchFamily="2" charset="0"/>
                <a:cs typeface="Arial" panose="020B0604020202020204" pitchFamily="34" charset="0"/>
              </a:defRPr>
            </a:lvl1pPr>
          </a:lstStyle>
          <a:p>
            <a:r>
              <a:rPr lang="en-US" dirty="0"/>
              <a:t>DEPARTMENT NAME GOES HERE | MARCH 2018</a:t>
            </a:r>
          </a:p>
        </p:txBody>
      </p:sp>
    </p:spTree>
    <p:extLst>
      <p:ext uri="{BB962C8B-B14F-4D97-AF65-F5344CB8AC3E}">
        <p14:creationId xmlns:p14="http://schemas.microsoft.com/office/powerpoint/2010/main" val="2310826381"/>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 id="2147484065" r:id="rId13"/>
    <p:sldLayoutId id="2147484066" r:id="rId14"/>
    <p:sldLayoutId id="2147484067" r:id="rId15"/>
    <p:sldLayoutId id="2147484068" r:id="rId16"/>
    <p:sldLayoutId id="2147484069" r:id="rId17"/>
    <p:sldLayoutId id="2147484070" r:id="rId18"/>
    <p:sldLayoutId id="2147484071" r:id="rId19"/>
    <p:sldLayoutId id="2147484072" r:id="rId20"/>
    <p:sldLayoutId id="2147484073" r:id="rId21"/>
    <p:sldLayoutId id="2147484074" r:id="rId22"/>
    <p:sldLayoutId id="2147484075" r:id="rId23"/>
    <p:sldLayoutId id="2147484076" r:id="rId24"/>
    <p:sldLayoutId id="2147484077" r:id="rId25"/>
    <p:sldLayoutId id="2147484078" r:id="rId26"/>
    <p:sldLayoutId id="2147484079" r:id="rId27"/>
    <p:sldLayoutId id="2147484080" r:id="rId28"/>
    <p:sldLayoutId id="2147484082" r:id="rId29"/>
  </p:sldLayoutIdLst>
  <p:transition>
    <p:fade/>
  </p:transition>
  <p:hf sldNum="0" hdr="0"/>
  <p:txStyles>
    <p:titleStyle>
      <a:lvl1pPr algn="l" defTabSz="914400" rtl="0" eaLnBrk="1" latinLnBrk="0" hangingPunct="1">
        <a:lnSpc>
          <a:spcPct val="100000"/>
        </a:lnSpc>
        <a:spcBef>
          <a:spcPct val="0"/>
        </a:spcBef>
        <a:buNone/>
        <a:defRPr sz="4400" b="0" i="0" kern="1200">
          <a:solidFill>
            <a:schemeClr val="bg1"/>
          </a:solidFill>
          <a:latin typeface="Palatino" pitchFamily="2" charset="77"/>
          <a:ea typeface="Palatino" pitchFamily="2" charset="77"/>
          <a:cs typeface="Palatino" pitchFamily="2" charset="77"/>
        </a:defRPr>
      </a:lvl1pPr>
    </p:titleStyle>
    <p:bodyStyle>
      <a:lvl1pPr marL="228600" indent="-228600" algn="l" defTabSz="914400" rtl="0" eaLnBrk="1" latinLnBrk="0" hangingPunct="1">
        <a:lnSpc>
          <a:spcPct val="100000"/>
        </a:lnSpc>
        <a:spcBef>
          <a:spcPts val="1000"/>
        </a:spcBef>
        <a:buFont typeface="Arial"/>
        <a:buChar char="•"/>
        <a:defRPr sz="2800" b="0" i="0" kern="1200">
          <a:solidFill>
            <a:schemeClr val="bg1"/>
          </a:solidFill>
          <a:latin typeface="Helvetica Neue Light" panose="02000403000000020004" pitchFamily="2" charset="0"/>
          <a:ea typeface="Palatino Regular"/>
          <a:cs typeface="Calibri Light" panose="020F0302020204030204" pitchFamily="34" charset="0"/>
        </a:defRPr>
      </a:lvl1pPr>
      <a:lvl2pPr marL="685800" indent="-228600" algn="l" defTabSz="914400" rtl="0" eaLnBrk="1" latinLnBrk="0" hangingPunct="1">
        <a:lnSpc>
          <a:spcPct val="100000"/>
        </a:lnSpc>
        <a:spcBef>
          <a:spcPts val="500"/>
        </a:spcBef>
        <a:buFont typeface="Arial"/>
        <a:buChar char="•"/>
        <a:defRPr sz="2400" b="0" i="0" kern="1200">
          <a:solidFill>
            <a:schemeClr val="bg1"/>
          </a:solidFill>
          <a:latin typeface="Helvetica Neue Light" panose="02000403000000020004" pitchFamily="2" charset="0"/>
          <a:ea typeface="Helvetica Neue" panose="02000503000000020004" pitchFamily="2" charset="0"/>
          <a:cs typeface="Calibri Light" panose="020F0302020204030204" pitchFamily="34" charset="0"/>
        </a:defRPr>
      </a:lvl2pPr>
      <a:lvl3pPr marL="1143000" indent="-228600" algn="l" defTabSz="914400" rtl="0" eaLnBrk="1" latinLnBrk="0" hangingPunct="1">
        <a:lnSpc>
          <a:spcPct val="100000"/>
        </a:lnSpc>
        <a:spcBef>
          <a:spcPts val="500"/>
        </a:spcBef>
        <a:buFont typeface="Arial"/>
        <a:buChar char="•"/>
        <a:defRPr sz="2000" b="0" i="0" kern="1200">
          <a:solidFill>
            <a:schemeClr val="bg1"/>
          </a:solidFill>
          <a:latin typeface="Helvetica Neue Light" panose="02000403000000020004" pitchFamily="2" charset="0"/>
          <a:ea typeface="Helvetica Neue" panose="02000503000000020004" pitchFamily="2" charset="0"/>
          <a:cs typeface="Calibri Light" panose="020F0302020204030204" pitchFamily="34" charset="0"/>
        </a:defRPr>
      </a:lvl3pPr>
      <a:lvl4pPr marL="1600200" indent="-228600" algn="l" defTabSz="914400" rtl="0" eaLnBrk="1" latinLnBrk="0" hangingPunct="1">
        <a:lnSpc>
          <a:spcPct val="100000"/>
        </a:lnSpc>
        <a:spcBef>
          <a:spcPts val="500"/>
        </a:spcBef>
        <a:buFont typeface="Arial"/>
        <a:buChar char="•"/>
        <a:defRPr sz="1800" b="0" i="0" kern="1200">
          <a:solidFill>
            <a:schemeClr val="bg1"/>
          </a:solidFill>
          <a:latin typeface="Helvetica Neue Light" panose="02000403000000020004" pitchFamily="2" charset="0"/>
          <a:ea typeface="Helvetica Neue" panose="02000503000000020004" pitchFamily="2" charset="0"/>
          <a:cs typeface="Calibri Light" panose="020F0302020204030204" pitchFamily="34" charset="0"/>
        </a:defRPr>
      </a:lvl4pPr>
      <a:lvl5pPr marL="2057400" indent="-228600" algn="l" defTabSz="914400" rtl="0" eaLnBrk="1" latinLnBrk="0" hangingPunct="1">
        <a:lnSpc>
          <a:spcPct val="100000"/>
        </a:lnSpc>
        <a:spcBef>
          <a:spcPts val="500"/>
        </a:spcBef>
        <a:buFont typeface="Arial"/>
        <a:buChar char="•"/>
        <a:defRPr sz="1800" b="0" i="0" kern="1200">
          <a:solidFill>
            <a:schemeClr val="bg1"/>
          </a:solidFill>
          <a:latin typeface="Helvetica Neue Light" panose="02000403000000020004" pitchFamily="2" charset="0"/>
          <a:ea typeface="Helvetica Neue" panose="02000503000000020004"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1248">
          <p15:clr>
            <a:srgbClr val="F26B43"/>
          </p15:clr>
        </p15:guide>
        <p15:guide id="5" pos="2112">
          <p15:clr>
            <a:srgbClr val="F26B43"/>
          </p15:clr>
        </p15:guide>
        <p15:guide id="6" pos="2976">
          <p15:clr>
            <a:srgbClr val="F26B43"/>
          </p15:clr>
        </p15:guide>
        <p15:guide id="7" pos="4704">
          <p15:clr>
            <a:srgbClr val="F26B43"/>
          </p15:clr>
        </p15:guide>
        <p15:guide id="8" pos="5568">
          <p15:clr>
            <a:srgbClr val="F26B43"/>
          </p15:clr>
        </p15:guide>
        <p15:guide id="9" pos="6432">
          <p15:clr>
            <a:srgbClr val="F26B43"/>
          </p15:clr>
        </p15:guide>
        <p15:guide id="10" pos="7272">
          <p15:clr>
            <a:srgbClr val="F26B43"/>
          </p15:clr>
        </p15:guide>
        <p15:guide id="11" orient="horz" pos="1680">
          <p15:clr>
            <a:srgbClr val="F26B43"/>
          </p15:clr>
        </p15:guide>
        <p15:guide id="12" orient="horz" pos="1224">
          <p15:clr>
            <a:srgbClr val="F26B43"/>
          </p15:clr>
        </p15:guide>
        <p15:guide id="13" orient="horz" pos="768">
          <p15:clr>
            <a:srgbClr val="F26B43"/>
          </p15:clr>
        </p15:guide>
        <p15:guide id="14" orient="horz" pos="288">
          <p15:clr>
            <a:srgbClr val="F26B43"/>
          </p15:clr>
        </p15:guide>
        <p15:guide id="15" orient="horz" pos="2616">
          <p15:clr>
            <a:srgbClr val="F26B43"/>
          </p15:clr>
        </p15:guide>
        <p15:guide id="16" orient="horz" pos="3096">
          <p15:clr>
            <a:srgbClr val="F26B43"/>
          </p15:clr>
        </p15:guide>
        <p15:guide id="17" orient="horz" pos="3552">
          <p15:clr>
            <a:srgbClr val="F26B43"/>
          </p15:clr>
        </p15:guide>
        <p15:guide id="18" orient="horz" pos="40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5991C-58CD-0945-88D8-9DD101CC5AED}"/>
              </a:ext>
            </a:extLst>
          </p:cNvPr>
          <p:cNvPicPr>
            <a:picLocks noChangeAspect="1"/>
          </p:cNvPicPr>
          <p:nvPr/>
        </p:nvPicPr>
        <p:blipFill rotWithShape="1">
          <a:blip r:embed="rId3"/>
          <a:srcRect t="14427" b="198"/>
          <a:stretch/>
        </p:blipFill>
        <p:spPr>
          <a:xfrm>
            <a:off x="0" y="0"/>
            <a:ext cx="12192000" cy="6858000"/>
          </a:xfrm>
          <a:prstGeom prst="rect">
            <a:avLst/>
          </a:prstGeom>
        </p:spPr>
      </p:pic>
      <p:sp>
        <p:nvSpPr>
          <p:cNvPr id="6" name="Content Placeholder 5">
            <a:extLst>
              <a:ext uri="{FF2B5EF4-FFF2-40B4-BE49-F238E27FC236}">
                <a16:creationId xmlns:a16="http://schemas.microsoft.com/office/drawing/2014/main" id="{78718E4F-78AA-4031-8A6E-6B66D0298F8D}"/>
              </a:ext>
            </a:extLst>
          </p:cNvPr>
          <p:cNvSpPr>
            <a:spLocks noGrp="1"/>
          </p:cNvSpPr>
          <p:nvPr>
            <p:ph idx="1"/>
          </p:nvPr>
        </p:nvSpPr>
        <p:spPr>
          <a:xfrm>
            <a:off x="439208" y="4358191"/>
            <a:ext cx="11313584" cy="1928310"/>
          </a:xfrm>
        </p:spPr>
        <p:txBody>
          <a:bodyPr>
            <a:normAutofit/>
          </a:bodyPr>
          <a:lstStyle/>
          <a:p>
            <a:pPr marL="0" indent="0" algn="ctr">
              <a:buNone/>
            </a:pPr>
            <a:r>
              <a:rPr lang="en-US" sz="5400" dirty="0">
                <a:solidFill>
                  <a:srgbClr val="FFFF00"/>
                </a:solidFill>
              </a:rPr>
              <a:t>DEEPENING CONVERSION: </a:t>
            </a:r>
          </a:p>
          <a:p>
            <a:pPr marL="0" indent="0" algn="ctr">
              <a:buNone/>
            </a:pPr>
            <a:r>
              <a:rPr lang="en-US" sz="5400" dirty="0">
                <a:solidFill>
                  <a:srgbClr val="FFFF00"/>
                </a:solidFill>
              </a:rPr>
              <a:t>REPENTENCE</a:t>
            </a:r>
          </a:p>
        </p:txBody>
      </p:sp>
    </p:spTree>
    <p:extLst>
      <p:ext uri="{BB962C8B-B14F-4D97-AF65-F5344CB8AC3E}">
        <p14:creationId xmlns:p14="http://schemas.microsoft.com/office/powerpoint/2010/main" val="418700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610755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E2575B-BD80-BB48-B410-B83F2F32E7EA}"/>
              </a:ext>
            </a:extLst>
          </p:cNvPr>
          <p:cNvPicPr>
            <a:picLocks noChangeAspect="1"/>
          </p:cNvPicPr>
          <p:nvPr/>
        </p:nvPicPr>
        <p:blipFill>
          <a:blip r:embed="rId3"/>
          <a:stretch>
            <a:fillRect/>
          </a:stretch>
        </p:blipFill>
        <p:spPr>
          <a:xfrm>
            <a:off x="1303193" y="852362"/>
            <a:ext cx="3801733" cy="5686550"/>
          </a:xfrm>
          <a:prstGeom prst="rect">
            <a:avLst/>
          </a:prstGeom>
        </p:spPr>
      </p:pic>
      <p:pic>
        <p:nvPicPr>
          <p:cNvPr id="6" name="Picture 8">
            <a:extLst>
              <a:ext uri="{FF2B5EF4-FFF2-40B4-BE49-F238E27FC236}">
                <a16:creationId xmlns:a16="http://schemas.microsoft.com/office/drawing/2014/main" id="{DCEB298F-8032-F447-933A-0F2BDFBE7165}"/>
              </a:ext>
            </a:extLst>
          </p:cNvPr>
          <p:cNvPicPr>
            <a:picLocks noChangeAspect="1"/>
          </p:cNvPicPr>
          <p:nvPr/>
        </p:nvPicPr>
        <p:blipFill>
          <a:blip r:embed="rId4"/>
          <a:stretch>
            <a:fillRect/>
          </a:stretch>
        </p:blipFill>
        <p:spPr>
          <a:xfrm>
            <a:off x="6270776" y="852363"/>
            <a:ext cx="4618031" cy="5686549"/>
          </a:xfrm>
          <a:prstGeom prst="rect">
            <a:avLst/>
          </a:prstGeom>
        </p:spPr>
      </p:pic>
    </p:spTree>
    <p:extLst>
      <p:ext uri="{BB962C8B-B14F-4D97-AF65-F5344CB8AC3E}">
        <p14:creationId xmlns:p14="http://schemas.microsoft.com/office/powerpoint/2010/main" val="252408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423EC09-06CD-463C-A089-CC167B90A3C1}"/>
              </a:ext>
            </a:extLst>
          </p:cNvPr>
          <p:cNvSpPr txBox="1">
            <a:spLocks/>
          </p:cNvSpPr>
          <p:nvPr/>
        </p:nvSpPr>
        <p:spPr>
          <a:xfrm>
            <a:off x="4952999" y="1125391"/>
            <a:ext cx="6910943" cy="3337217"/>
          </a:xfrm>
          <a:prstGeom prst="rect">
            <a:avLst/>
          </a:prstGeom>
        </p:spPr>
        <p:txBody>
          <a:bodyPr vert="horz" lIns="91440" tIns="45720" rIns="91440" bIns="45720" rtlCol="0" anchor="t">
            <a:noAutofit/>
          </a:bodyPr>
          <a:lstStyle>
            <a:lvl1pPr marL="173038" indent="-173038" algn="l" defTabSz="914400" rtl="0" eaLnBrk="1" latinLnBrk="0" hangingPunct="1">
              <a:lnSpc>
                <a:spcPct val="100000"/>
              </a:lnSpc>
              <a:spcBef>
                <a:spcPct val="0"/>
              </a:spcBef>
              <a:buNone/>
              <a:tabLst/>
              <a:defRPr sz="2800" b="0" i="0" kern="1200">
                <a:solidFill>
                  <a:schemeClr val="bg1"/>
                </a:solidFill>
                <a:latin typeface="Palatino" pitchFamily="2" charset="77"/>
                <a:ea typeface="Palatino" pitchFamily="2" charset="77"/>
                <a:cs typeface="Palatino" pitchFamily="2" charset="77"/>
              </a:defRPr>
            </a:lvl1pPr>
          </a:lstStyle>
          <a:p>
            <a:pPr algn="ctr"/>
            <a:r>
              <a:rPr lang="en-US" sz="3600" i="0" u="none" strike="noStrike" dirty="0">
                <a:effectLst/>
              </a:rPr>
              <a:t>  Behold, he </a:t>
            </a:r>
            <a:r>
              <a:rPr lang="en-US" sz="3600" i="0" u="none" strike="noStrike" dirty="0" err="1">
                <a:effectLst/>
              </a:rPr>
              <a:t>sendeth</a:t>
            </a:r>
            <a:r>
              <a:rPr lang="en-US" sz="3600" i="0" u="none" strike="noStrike" dirty="0">
                <a:effectLst/>
              </a:rPr>
              <a:t> an invitation unto all men, for the arms of mercy are extended towards them, and he saith: </a:t>
            </a:r>
            <a:r>
              <a:rPr lang="en-US" sz="3600" b="1" i="0" u="none" strike="noStrike" dirty="0">
                <a:solidFill>
                  <a:srgbClr val="FFFF00"/>
                </a:solidFill>
                <a:effectLst/>
              </a:rPr>
              <a:t>Repent, and I will receive you.</a:t>
            </a:r>
            <a:r>
              <a:rPr lang="en-US" sz="3600" i="0" u="none" strike="noStrike" dirty="0">
                <a:effectLst/>
              </a:rPr>
              <a:t>” </a:t>
            </a:r>
          </a:p>
          <a:p>
            <a:pPr algn="ctr"/>
            <a:r>
              <a:rPr lang="en-US" sz="3600" i="0" u="none" strike="noStrike" dirty="0">
                <a:effectLst/>
              </a:rPr>
              <a:t>  </a:t>
            </a:r>
          </a:p>
          <a:p>
            <a:pPr algn="ctr"/>
            <a:r>
              <a:rPr lang="en-US" sz="3600" dirty="0"/>
              <a:t>                                - </a:t>
            </a:r>
            <a:r>
              <a:rPr lang="en-US" sz="3600" i="0" u="none" strike="noStrike" dirty="0">
                <a:effectLst/>
              </a:rPr>
              <a:t>Alma 5:33</a:t>
            </a:r>
            <a:endParaRPr lang="en-US" sz="3600" dirty="0"/>
          </a:p>
          <a:p>
            <a:pPr algn="ctr"/>
            <a:endParaRPr lang="en-US" sz="3600" dirty="0"/>
          </a:p>
          <a:p>
            <a:pPr algn="ctr"/>
            <a:endParaRPr lang="en-US" sz="3600" dirty="0"/>
          </a:p>
        </p:txBody>
      </p:sp>
      <p:pic>
        <p:nvPicPr>
          <p:cNvPr id="3" name="Picture 2">
            <a:extLst>
              <a:ext uri="{FF2B5EF4-FFF2-40B4-BE49-F238E27FC236}">
                <a16:creationId xmlns:a16="http://schemas.microsoft.com/office/drawing/2014/main" id="{747D335D-8DE2-AA4C-9879-9D02A6B9FF5A}"/>
              </a:ext>
            </a:extLst>
          </p:cNvPr>
          <p:cNvPicPr>
            <a:picLocks noChangeAspect="1"/>
          </p:cNvPicPr>
          <p:nvPr/>
        </p:nvPicPr>
        <p:blipFill>
          <a:blip r:embed="rId3"/>
          <a:stretch>
            <a:fillRect/>
          </a:stretch>
        </p:blipFill>
        <p:spPr>
          <a:xfrm>
            <a:off x="-1" y="-1"/>
            <a:ext cx="4847167" cy="6825159"/>
          </a:xfrm>
          <a:prstGeom prst="rect">
            <a:avLst/>
          </a:prstGeom>
        </p:spPr>
      </p:pic>
    </p:spTree>
    <p:extLst>
      <p:ext uri="{BB962C8B-B14F-4D97-AF65-F5344CB8AC3E}">
        <p14:creationId xmlns:p14="http://schemas.microsoft.com/office/powerpoint/2010/main" val="71729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1">
            <a:extLst>
              <a:ext uri="{FF2B5EF4-FFF2-40B4-BE49-F238E27FC236}">
                <a16:creationId xmlns:a16="http://schemas.microsoft.com/office/drawing/2014/main" id="{40F04165-405B-4A8C-BA61-608A16BB825B}"/>
              </a:ext>
            </a:extLst>
          </p:cNvPr>
          <p:cNvSpPr>
            <a:spLocks noGrp="1"/>
          </p:cNvSpPr>
          <p:nvPr>
            <p:ph type="title"/>
          </p:nvPr>
        </p:nvSpPr>
        <p:spPr>
          <a:xfrm>
            <a:off x="135344" y="202965"/>
            <a:ext cx="11222533" cy="1426495"/>
          </a:xfrm>
        </p:spPr>
        <p:txBody>
          <a:bodyPr anchor="t">
            <a:normAutofit fontScale="90000"/>
          </a:bodyPr>
          <a:lstStyle/>
          <a:p>
            <a:r>
              <a:rPr lang="en-US" dirty="0">
                <a:solidFill>
                  <a:srgbClr val="FFFF00"/>
                </a:solidFill>
              </a:rPr>
              <a:t>What is Repentance?  Has Your View Changed Over Time?</a:t>
            </a:r>
          </a:p>
        </p:txBody>
      </p:sp>
      <p:sp>
        <p:nvSpPr>
          <p:cNvPr id="3" name="Content Placeholder 2">
            <a:extLst>
              <a:ext uri="{FF2B5EF4-FFF2-40B4-BE49-F238E27FC236}">
                <a16:creationId xmlns:a16="http://schemas.microsoft.com/office/drawing/2014/main" id="{107B69D7-BE9D-48D4-B749-BCAAEE9C45AD}"/>
              </a:ext>
            </a:extLst>
          </p:cNvPr>
          <p:cNvSpPr>
            <a:spLocks noGrp="1"/>
          </p:cNvSpPr>
          <p:nvPr>
            <p:ph sz="half" idx="1"/>
          </p:nvPr>
        </p:nvSpPr>
        <p:spPr>
          <a:xfrm>
            <a:off x="628483" y="1518000"/>
            <a:ext cx="11204678" cy="4641500"/>
          </a:xfrm>
        </p:spPr>
        <p:txBody>
          <a:bodyPr vert="horz" lIns="91440" tIns="45720" rIns="91440" bIns="45720" rtlCol="0">
            <a:noAutofit/>
          </a:bodyPr>
          <a:lstStyle/>
          <a:p>
            <a:pPr marL="466725" indent="-457200"/>
            <a:r>
              <a:rPr lang="en-US" sz="3200" b="1" dirty="0">
                <a:latin typeface="Palatino"/>
              </a:rPr>
              <a:t>What would a primary child say?</a:t>
            </a:r>
          </a:p>
          <a:p>
            <a:pPr marL="466725" indent="-457200"/>
            <a:r>
              <a:rPr lang="en-US" sz="3200" b="1" dirty="0">
                <a:latin typeface="Palatino"/>
              </a:rPr>
              <a:t>What would a teenager say?</a:t>
            </a:r>
          </a:p>
          <a:p>
            <a:pPr marL="466725" indent="-457200"/>
            <a:r>
              <a:rPr lang="en-US" sz="3200" b="1" dirty="0">
                <a:latin typeface="Palatino"/>
              </a:rPr>
              <a:t>What would a missionary say?</a:t>
            </a:r>
          </a:p>
          <a:p>
            <a:pPr marL="466725" indent="-457200"/>
            <a:r>
              <a:rPr lang="en-US" sz="3200" b="1" dirty="0">
                <a:latin typeface="Palatino"/>
              </a:rPr>
              <a:t>What would a young adult say?</a:t>
            </a:r>
          </a:p>
          <a:p>
            <a:pPr marL="466725" indent="-457200"/>
            <a:r>
              <a:rPr lang="en-US" sz="3200" b="1" dirty="0">
                <a:latin typeface="Palatino"/>
              </a:rPr>
              <a:t>What would a parent say?</a:t>
            </a:r>
          </a:p>
          <a:p>
            <a:pPr marL="466725" indent="-457200"/>
            <a:r>
              <a:rPr lang="en-US" sz="3200" b="1" dirty="0">
                <a:latin typeface="Palatino"/>
              </a:rPr>
              <a:t>What would a bishop say?</a:t>
            </a:r>
          </a:p>
          <a:p>
            <a:pPr marL="466725" indent="-457200"/>
            <a:r>
              <a:rPr lang="en-US" sz="3200" b="1" dirty="0">
                <a:latin typeface="Palatino"/>
              </a:rPr>
              <a:t>What would a grandparent say?</a:t>
            </a:r>
          </a:p>
          <a:p>
            <a:pPr marL="466725" indent="-457200"/>
            <a:endParaRPr lang="en-US" sz="3200" b="1" dirty="0">
              <a:latin typeface="Palatino"/>
            </a:endParaRPr>
          </a:p>
          <a:p>
            <a:pPr marL="466725" indent="-457200"/>
            <a:endParaRPr lang="en-US" sz="3200" b="1" dirty="0">
              <a:latin typeface="Palatino"/>
            </a:endParaRPr>
          </a:p>
        </p:txBody>
      </p:sp>
      <p:sp>
        <p:nvSpPr>
          <p:cNvPr id="12" name="Content Placeholder 2">
            <a:extLst>
              <a:ext uri="{FF2B5EF4-FFF2-40B4-BE49-F238E27FC236}">
                <a16:creationId xmlns:a16="http://schemas.microsoft.com/office/drawing/2014/main" id="{93616230-EF7F-46D7-9346-F4DA1D8A87E6}"/>
              </a:ext>
            </a:extLst>
          </p:cNvPr>
          <p:cNvSpPr txBox="1">
            <a:spLocks/>
          </p:cNvSpPr>
          <p:nvPr/>
        </p:nvSpPr>
        <p:spPr>
          <a:xfrm>
            <a:off x="358839" y="4541484"/>
            <a:ext cx="11493223" cy="176197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800" b="0" i="0" kern="1200">
                <a:solidFill>
                  <a:schemeClr val="bg1"/>
                </a:solidFill>
                <a:latin typeface="Helvetica Neue Light" panose="02000403000000020004" pitchFamily="2" charset="0"/>
                <a:ea typeface="Palatino Regular"/>
                <a:cs typeface="Calibri Light" panose="020F0302020204030204" pitchFamily="34" charset="0"/>
              </a:defRPr>
            </a:lvl1pPr>
            <a:lvl2pPr marL="685800" indent="-228600" algn="l" defTabSz="914400" rtl="0" eaLnBrk="1" latinLnBrk="0" hangingPunct="1">
              <a:lnSpc>
                <a:spcPct val="100000"/>
              </a:lnSpc>
              <a:spcBef>
                <a:spcPts val="500"/>
              </a:spcBef>
              <a:buFont typeface="Arial"/>
              <a:buChar char="•"/>
              <a:defRPr sz="2400" b="0" i="0" kern="1200">
                <a:solidFill>
                  <a:schemeClr val="bg1"/>
                </a:solidFill>
                <a:latin typeface="Helvetica Neue Light" panose="02000403000000020004" pitchFamily="2" charset="0"/>
                <a:ea typeface="Helvetica Neue" panose="02000503000000020004" pitchFamily="2" charset="0"/>
                <a:cs typeface="Calibri Light" panose="020F0302020204030204" pitchFamily="34" charset="0"/>
              </a:defRPr>
            </a:lvl2pPr>
            <a:lvl3pPr marL="1143000" indent="-228600" algn="l" defTabSz="914400" rtl="0" eaLnBrk="1" latinLnBrk="0" hangingPunct="1">
              <a:lnSpc>
                <a:spcPct val="100000"/>
              </a:lnSpc>
              <a:spcBef>
                <a:spcPts val="500"/>
              </a:spcBef>
              <a:buFont typeface="Arial"/>
              <a:buChar char="•"/>
              <a:defRPr sz="2000" b="0" i="0" kern="1200">
                <a:solidFill>
                  <a:schemeClr val="bg1"/>
                </a:solidFill>
                <a:latin typeface="Helvetica Neue Light" panose="02000403000000020004" pitchFamily="2" charset="0"/>
                <a:ea typeface="Helvetica Neue" panose="02000503000000020004" pitchFamily="2" charset="0"/>
                <a:cs typeface="Calibri Light" panose="020F0302020204030204" pitchFamily="34" charset="0"/>
              </a:defRPr>
            </a:lvl3pPr>
            <a:lvl4pPr marL="1600200" indent="-228600" algn="l" defTabSz="914400" rtl="0" eaLnBrk="1" latinLnBrk="0" hangingPunct="1">
              <a:lnSpc>
                <a:spcPct val="100000"/>
              </a:lnSpc>
              <a:spcBef>
                <a:spcPts val="500"/>
              </a:spcBef>
              <a:buFont typeface="Arial"/>
              <a:buChar char="•"/>
              <a:defRPr sz="1800" b="0" i="0" kern="1200">
                <a:solidFill>
                  <a:schemeClr val="bg1"/>
                </a:solidFill>
                <a:latin typeface="Helvetica Neue Light" panose="02000403000000020004" pitchFamily="2" charset="0"/>
                <a:ea typeface="Helvetica Neue" panose="02000503000000020004" pitchFamily="2" charset="0"/>
                <a:cs typeface="Calibri Light" panose="020F0302020204030204" pitchFamily="34" charset="0"/>
              </a:defRPr>
            </a:lvl4pPr>
            <a:lvl5pPr marL="2057400" indent="-228600" algn="l" defTabSz="914400" rtl="0" eaLnBrk="1" latinLnBrk="0" hangingPunct="1">
              <a:lnSpc>
                <a:spcPct val="100000"/>
              </a:lnSpc>
              <a:spcBef>
                <a:spcPts val="500"/>
              </a:spcBef>
              <a:buFont typeface="Arial"/>
              <a:buChar char="•"/>
              <a:defRPr sz="1800" b="0" i="0" kern="1200">
                <a:solidFill>
                  <a:schemeClr val="bg1"/>
                </a:solidFill>
                <a:latin typeface="Helvetica Neue Light" panose="02000403000000020004" pitchFamily="2" charset="0"/>
                <a:ea typeface="Helvetica Neue" panose="02000503000000020004"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66725" indent="-457200"/>
            <a:endParaRPr lang="en-US" b="1" dirty="0">
              <a:latin typeface="Palatino"/>
            </a:endParaRPr>
          </a:p>
          <a:p>
            <a:pPr marL="466725" indent="-457200"/>
            <a:endParaRPr lang="en-US" b="1" dirty="0">
              <a:latin typeface="Palatino"/>
            </a:endParaRPr>
          </a:p>
          <a:p>
            <a:pPr marL="9525" indent="0">
              <a:buNone/>
            </a:pPr>
            <a:endParaRPr lang="en-US" b="1" dirty="0">
              <a:latin typeface="Palatino"/>
            </a:endParaRPr>
          </a:p>
        </p:txBody>
      </p:sp>
    </p:spTree>
    <p:extLst>
      <p:ext uri="{BB962C8B-B14F-4D97-AF65-F5344CB8AC3E}">
        <p14:creationId xmlns:p14="http://schemas.microsoft.com/office/powerpoint/2010/main" val="28981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77CCB9E-5F70-A248-9B8A-7B3DCEFFE8C0}"/>
              </a:ext>
            </a:extLst>
          </p:cNvPr>
          <p:cNvSpPr txBox="1">
            <a:spLocks/>
          </p:cNvSpPr>
          <p:nvPr/>
        </p:nvSpPr>
        <p:spPr>
          <a:xfrm>
            <a:off x="4643120" y="136525"/>
            <a:ext cx="7263155" cy="12516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800" b="0" i="0" kern="1200">
                <a:solidFill>
                  <a:schemeClr val="bg1"/>
                </a:solidFill>
                <a:latin typeface="Helvetica Neue Light" panose="02000403000000020004" pitchFamily="2" charset="0"/>
                <a:ea typeface="Palatino Regular"/>
                <a:cs typeface="Calibri Light" panose="020F0302020204030204" pitchFamily="34" charset="0"/>
              </a:defRPr>
            </a:lvl1pPr>
            <a:lvl2pPr marL="685800" indent="-228600" algn="l" defTabSz="914400" rtl="0" eaLnBrk="1" latinLnBrk="0" hangingPunct="1">
              <a:lnSpc>
                <a:spcPct val="100000"/>
              </a:lnSpc>
              <a:spcBef>
                <a:spcPts val="500"/>
              </a:spcBef>
              <a:buFont typeface="Arial"/>
              <a:buChar char="•"/>
              <a:defRPr sz="2400" b="0" i="0" kern="1200">
                <a:solidFill>
                  <a:schemeClr val="bg1"/>
                </a:solidFill>
                <a:latin typeface="Helvetica Neue Light" panose="02000403000000020004" pitchFamily="2" charset="0"/>
                <a:ea typeface="Helvetica Neue" panose="02000503000000020004" pitchFamily="2" charset="0"/>
                <a:cs typeface="Calibri Light" panose="020F0302020204030204" pitchFamily="34" charset="0"/>
              </a:defRPr>
            </a:lvl2pPr>
            <a:lvl3pPr marL="1143000" indent="-228600" algn="l" defTabSz="914400" rtl="0" eaLnBrk="1" latinLnBrk="0" hangingPunct="1">
              <a:lnSpc>
                <a:spcPct val="100000"/>
              </a:lnSpc>
              <a:spcBef>
                <a:spcPts val="500"/>
              </a:spcBef>
              <a:buFont typeface="Arial"/>
              <a:buChar char="•"/>
              <a:defRPr sz="2000" b="0" i="0" kern="1200">
                <a:solidFill>
                  <a:schemeClr val="bg1"/>
                </a:solidFill>
                <a:latin typeface="Helvetica Neue Light" panose="02000403000000020004" pitchFamily="2" charset="0"/>
                <a:ea typeface="Helvetica Neue" panose="02000503000000020004" pitchFamily="2" charset="0"/>
                <a:cs typeface="Calibri Light" panose="020F0302020204030204" pitchFamily="34" charset="0"/>
              </a:defRPr>
            </a:lvl3pPr>
            <a:lvl4pPr marL="1600200" indent="-228600" algn="l" defTabSz="914400" rtl="0" eaLnBrk="1" latinLnBrk="0" hangingPunct="1">
              <a:lnSpc>
                <a:spcPct val="100000"/>
              </a:lnSpc>
              <a:spcBef>
                <a:spcPts val="500"/>
              </a:spcBef>
              <a:buFont typeface="Arial"/>
              <a:buChar char="•"/>
              <a:defRPr sz="1800" b="0" i="0" kern="1200">
                <a:solidFill>
                  <a:schemeClr val="bg1"/>
                </a:solidFill>
                <a:latin typeface="Helvetica Neue Light" panose="02000403000000020004" pitchFamily="2" charset="0"/>
                <a:ea typeface="Helvetica Neue" panose="02000503000000020004" pitchFamily="2" charset="0"/>
                <a:cs typeface="Calibri Light" panose="020F0302020204030204" pitchFamily="34" charset="0"/>
              </a:defRPr>
            </a:lvl4pPr>
            <a:lvl5pPr marL="2057400" indent="-228600" algn="l" defTabSz="914400" rtl="0" eaLnBrk="1" latinLnBrk="0" hangingPunct="1">
              <a:lnSpc>
                <a:spcPct val="100000"/>
              </a:lnSpc>
              <a:spcBef>
                <a:spcPts val="500"/>
              </a:spcBef>
              <a:buFont typeface="Arial"/>
              <a:buChar char="•"/>
              <a:defRPr sz="1800" b="0" i="0" kern="1200">
                <a:solidFill>
                  <a:schemeClr val="bg1"/>
                </a:solidFill>
                <a:latin typeface="Helvetica Neue Light" panose="02000403000000020004" pitchFamily="2" charset="0"/>
                <a:ea typeface="Helvetica Neue" panose="02000503000000020004"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525" indent="0" algn="ctr">
              <a:lnSpc>
                <a:spcPct val="90000"/>
              </a:lnSpc>
              <a:buFont typeface="Arial"/>
              <a:buNone/>
            </a:pPr>
            <a:r>
              <a:rPr lang="en-US" sz="3800" dirty="0">
                <a:solidFill>
                  <a:srgbClr val="FFFF00"/>
                </a:solidFill>
                <a:latin typeface="Palatino"/>
              </a:rPr>
              <a:t>When Christ invites us to repent, what is he inviting us to do?</a:t>
            </a:r>
          </a:p>
          <a:p>
            <a:pPr marL="9525" indent="0" algn="ctr">
              <a:lnSpc>
                <a:spcPct val="90000"/>
              </a:lnSpc>
              <a:buFont typeface="Arial"/>
              <a:buNone/>
            </a:pPr>
            <a:endParaRPr lang="en-US" dirty="0">
              <a:latin typeface="Palatino" pitchFamily="2" charset="77"/>
              <a:ea typeface="Palatino" pitchFamily="2" charset="77"/>
            </a:endParaRPr>
          </a:p>
        </p:txBody>
      </p:sp>
      <p:pic>
        <p:nvPicPr>
          <p:cNvPr id="1028" name="Picture 4" descr="Christ in a Red Robe – BYU Museum of Art Store">
            <a:extLst>
              <a:ext uri="{FF2B5EF4-FFF2-40B4-BE49-F238E27FC236}">
                <a16:creationId xmlns:a16="http://schemas.microsoft.com/office/drawing/2014/main" id="{20C6E091-4FE1-4709-8129-A2792D00AC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40" r="18741"/>
          <a:stretch/>
        </p:blipFill>
        <p:spPr bwMode="auto">
          <a:xfrm>
            <a:off x="0" y="0"/>
            <a:ext cx="42875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4898305-5C2F-4CA4-BDDB-D4AA87D5D465}"/>
              </a:ext>
            </a:extLst>
          </p:cNvPr>
          <p:cNvSpPr txBox="1"/>
          <p:nvPr/>
        </p:nvSpPr>
        <p:spPr>
          <a:xfrm>
            <a:off x="4712261" y="1476259"/>
            <a:ext cx="7194014" cy="3268587"/>
          </a:xfrm>
          <a:prstGeom prst="rect">
            <a:avLst/>
          </a:prstGeom>
          <a:noFill/>
        </p:spPr>
        <p:txBody>
          <a:bodyPr wrap="square" rtlCol="0">
            <a:spAutoFit/>
          </a:bodyPr>
          <a:lstStyle/>
          <a:p>
            <a:pPr marL="9525" lvl="0" algn="ctr">
              <a:lnSpc>
                <a:spcPct val="90000"/>
              </a:lnSpc>
            </a:pPr>
            <a:r>
              <a:rPr lang="en-US" sz="2400" dirty="0">
                <a:solidFill>
                  <a:schemeClr val="bg1"/>
                </a:solidFill>
                <a:latin typeface="Palatino"/>
              </a:rPr>
              <a:t>Gospel Topics Definition:</a:t>
            </a:r>
          </a:p>
          <a:p>
            <a:pPr marL="9525" lvl="0" algn="ctr">
              <a:lnSpc>
                <a:spcPct val="90000"/>
              </a:lnSpc>
            </a:pPr>
            <a:endParaRPr lang="en-US" sz="2400" dirty="0">
              <a:solidFill>
                <a:srgbClr val="FFFF00"/>
              </a:solidFill>
              <a:latin typeface="Palatino" pitchFamily="2" charset="77"/>
              <a:ea typeface="Palatino" pitchFamily="2" charset="77"/>
            </a:endParaRPr>
          </a:p>
          <a:p>
            <a:pPr marL="9525" lvl="0" algn="ctr"/>
            <a:r>
              <a:rPr lang="en-US" sz="2400" dirty="0">
                <a:solidFill>
                  <a:schemeClr val="bg1"/>
                </a:solidFill>
                <a:latin typeface="Palatino"/>
              </a:rPr>
              <a:t>“It is a </a:t>
            </a:r>
            <a:r>
              <a:rPr lang="en-US" sz="2400" dirty="0">
                <a:solidFill>
                  <a:srgbClr val="FFFF00"/>
                </a:solidFill>
                <a:latin typeface="Palatino"/>
              </a:rPr>
              <a:t>change of mind and heart</a:t>
            </a:r>
            <a:r>
              <a:rPr lang="en-US" sz="2400" dirty="0">
                <a:solidFill>
                  <a:srgbClr val="000000"/>
                </a:solidFill>
                <a:latin typeface="Palatino"/>
              </a:rPr>
              <a:t> </a:t>
            </a:r>
            <a:r>
              <a:rPr lang="en-US" sz="2400" dirty="0">
                <a:solidFill>
                  <a:schemeClr val="bg1"/>
                </a:solidFill>
                <a:latin typeface="Palatino"/>
              </a:rPr>
              <a:t>that gives us a fresh view about God, about ourselves, and about the world.” </a:t>
            </a:r>
          </a:p>
          <a:p>
            <a:pPr marL="9525" lvl="0" algn="ctr"/>
            <a:endParaRPr lang="en-US" sz="2400" dirty="0">
              <a:solidFill>
                <a:schemeClr val="bg1"/>
              </a:solidFill>
              <a:latin typeface="Palatino"/>
            </a:endParaRPr>
          </a:p>
          <a:p>
            <a:pPr marL="9525" lvl="0" algn="ctr"/>
            <a:endParaRPr lang="en-US" sz="2400" dirty="0">
              <a:solidFill>
                <a:schemeClr val="bg1"/>
              </a:solidFill>
              <a:latin typeface="Palatino"/>
            </a:endParaRPr>
          </a:p>
          <a:p>
            <a:pPr marL="9525" lvl="0" algn="ctr">
              <a:lnSpc>
                <a:spcPct val="90000"/>
              </a:lnSpc>
            </a:pPr>
            <a:endParaRPr lang="en-US" sz="2400" dirty="0"/>
          </a:p>
          <a:p>
            <a:pPr marL="9525" lvl="0" algn="ctr">
              <a:lnSpc>
                <a:spcPct val="90000"/>
              </a:lnSpc>
            </a:pPr>
            <a:endParaRPr lang="en-US" sz="2400" dirty="0">
              <a:solidFill>
                <a:srgbClr val="FFFF00"/>
              </a:solidFill>
              <a:latin typeface="Palatino" pitchFamily="2" charset="77"/>
              <a:ea typeface="Palatino" pitchFamily="2" charset="77"/>
            </a:endParaRPr>
          </a:p>
        </p:txBody>
      </p:sp>
    </p:spTree>
    <p:extLst>
      <p:ext uri="{BB962C8B-B14F-4D97-AF65-F5344CB8AC3E}">
        <p14:creationId xmlns:p14="http://schemas.microsoft.com/office/powerpoint/2010/main" val="389994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77CCB9E-5F70-A248-9B8A-7B3DCEFFE8C0}"/>
              </a:ext>
            </a:extLst>
          </p:cNvPr>
          <p:cNvSpPr txBox="1">
            <a:spLocks/>
          </p:cNvSpPr>
          <p:nvPr/>
        </p:nvSpPr>
        <p:spPr>
          <a:xfrm>
            <a:off x="4643120" y="136525"/>
            <a:ext cx="7263155" cy="12516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800" b="0" i="0" kern="1200">
                <a:solidFill>
                  <a:schemeClr val="bg1"/>
                </a:solidFill>
                <a:latin typeface="Helvetica Neue Light" panose="02000403000000020004" pitchFamily="2" charset="0"/>
                <a:ea typeface="Palatino Regular"/>
                <a:cs typeface="Calibri Light" panose="020F0302020204030204" pitchFamily="34" charset="0"/>
              </a:defRPr>
            </a:lvl1pPr>
            <a:lvl2pPr marL="685800" indent="-228600" algn="l" defTabSz="914400" rtl="0" eaLnBrk="1" latinLnBrk="0" hangingPunct="1">
              <a:lnSpc>
                <a:spcPct val="100000"/>
              </a:lnSpc>
              <a:spcBef>
                <a:spcPts val="500"/>
              </a:spcBef>
              <a:buFont typeface="Arial"/>
              <a:buChar char="•"/>
              <a:defRPr sz="2400" b="0" i="0" kern="1200">
                <a:solidFill>
                  <a:schemeClr val="bg1"/>
                </a:solidFill>
                <a:latin typeface="Helvetica Neue Light" panose="02000403000000020004" pitchFamily="2" charset="0"/>
                <a:ea typeface="Helvetica Neue" panose="02000503000000020004" pitchFamily="2" charset="0"/>
                <a:cs typeface="Calibri Light" panose="020F0302020204030204" pitchFamily="34" charset="0"/>
              </a:defRPr>
            </a:lvl2pPr>
            <a:lvl3pPr marL="1143000" indent="-228600" algn="l" defTabSz="914400" rtl="0" eaLnBrk="1" latinLnBrk="0" hangingPunct="1">
              <a:lnSpc>
                <a:spcPct val="100000"/>
              </a:lnSpc>
              <a:spcBef>
                <a:spcPts val="500"/>
              </a:spcBef>
              <a:buFont typeface="Arial"/>
              <a:buChar char="•"/>
              <a:defRPr sz="2000" b="0" i="0" kern="1200">
                <a:solidFill>
                  <a:schemeClr val="bg1"/>
                </a:solidFill>
                <a:latin typeface="Helvetica Neue Light" panose="02000403000000020004" pitchFamily="2" charset="0"/>
                <a:ea typeface="Helvetica Neue" panose="02000503000000020004" pitchFamily="2" charset="0"/>
                <a:cs typeface="Calibri Light" panose="020F0302020204030204" pitchFamily="34" charset="0"/>
              </a:defRPr>
            </a:lvl3pPr>
            <a:lvl4pPr marL="1600200" indent="-228600" algn="l" defTabSz="914400" rtl="0" eaLnBrk="1" latinLnBrk="0" hangingPunct="1">
              <a:lnSpc>
                <a:spcPct val="100000"/>
              </a:lnSpc>
              <a:spcBef>
                <a:spcPts val="500"/>
              </a:spcBef>
              <a:buFont typeface="Arial"/>
              <a:buChar char="•"/>
              <a:defRPr sz="1800" b="0" i="0" kern="1200">
                <a:solidFill>
                  <a:schemeClr val="bg1"/>
                </a:solidFill>
                <a:latin typeface="Helvetica Neue Light" panose="02000403000000020004" pitchFamily="2" charset="0"/>
                <a:ea typeface="Helvetica Neue" panose="02000503000000020004" pitchFamily="2" charset="0"/>
                <a:cs typeface="Calibri Light" panose="020F0302020204030204" pitchFamily="34" charset="0"/>
              </a:defRPr>
            </a:lvl4pPr>
            <a:lvl5pPr marL="2057400" indent="-228600" algn="l" defTabSz="914400" rtl="0" eaLnBrk="1" latinLnBrk="0" hangingPunct="1">
              <a:lnSpc>
                <a:spcPct val="100000"/>
              </a:lnSpc>
              <a:spcBef>
                <a:spcPts val="500"/>
              </a:spcBef>
              <a:buFont typeface="Arial"/>
              <a:buChar char="•"/>
              <a:defRPr sz="1800" b="0" i="0" kern="1200">
                <a:solidFill>
                  <a:schemeClr val="bg1"/>
                </a:solidFill>
                <a:latin typeface="Helvetica Neue Light" panose="02000403000000020004" pitchFamily="2" charset="0"/>
                <a:ea typeface="Helvetica Neue" panose="02000503000000020004"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525" indent="0" algn="ctr">
              <a:lnSpc>
                <a:spcPct val="90000"/>
              </a:lnSpc>
              <a:buFont typeface="Arial"/>
              <a:buNone/>
            </a:pPr>
            <a:r>
              <a:rPr lang="en-US" sz="3800" dirty="0">
                <a:solidFill>
                  <a:srgbClr val="FFFF00"/>
                </a:solidFill>
                <a:latin typeface="Palatino"/>
              </a:rPr>
              <a:t>When Christ invites us to repent, what is he inviting us to do?</a:t>
            </a:r>
          </a:p>
          <a:p>
            <a:pPr marL="9525" indent="0" algn="ctr">
              <a:lnSpc>
                <a:spcPct val="90000"/>
              </a:lnSpc>
              <a:buFont typeface="Arial"/>
              <a:buNone/>
            </a:pPr>
            <a:endParaRPr lang="en-US" dirty="0">
              <a:latin typeface="Palatino" pitchFamily="2" charset="77"/>
              <a:ea typeface="Palatino" pitchFamily="2" charset="77"/>
            </a:endParaRPr>
          </a:p>
        </p:txBody>
      </p:sp>
      <p:pic>
        <p:nvPicPr>
          <p:cNvPr id="1028" name="Picture 4" descr="Christ in a Red Robe – BYU Museum of Art Store">
            <a:extLst>
              <a:ext uri="{FF2B5EF4-FFF2-40B4-BE49-F238E27FC236}">
                <a16:creationId xmlns:a16="http://schemas.microsoft.com/office/drawing/2014/main" id="{20C6E091-4FE1-4709-8129-A2792D00AC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40" r="18741"/>
          <a:stretch/>
        </p:blipFill>
        <p:spPr bwMode="auto">
          <a:xfrm>
            <a:off x="0" y="0"/>
            <a:ext cx="42875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4898305-5C2F-4CA4-BDDB-D4AA87D5D465}"/>
              </a:ext>
            </a:extLst>
          </p:cNvPr>
          <p:cNvSpPr txBox="1"/>
          <p:nvPr/>
        </p:nvSpPr>
        <p:spPr>
          <a:xfrm>
            <a:off x="4712261" y="1476259"/>
            <a:ext cx="7194014" cy="4672048"/>
          </a:xfrm>
          <a:prstGeom prst="rect">
            <a:avLst/>
          </a:prstGeom>
          <a:noFill/>
        </p:spPr>
        <p:txBody>
          <a:bodyPr wrap="square" rtlCol="0">
            <a:spAutoFit/>
          </a:bodyPr>
          <a:lstStyle/>
          <a:p>
            <a:pPr marL="9525" lvl="0" algn="ctr">
              <a:lnSpc>
                <a:spcPct val="90000"/>
              </a:lnSpc>
            </a:pPr>
            <a:endParaRPr lang="en-US" sz="2400" dirty="0">
              <a:solidFill>
                <a:srgbClr val="FFFF00"/>
              </a:solidFill>
              <a:latin typeface="Palatino" pitchFamily="2" charset="77"/>
              <a:ea typeface="Palatino" pitchFamily="2" charset="77"/>
            </a:endParaRPr>
          </a:p>
          <a:p>
            <a:pPr marL="9525" lvl="0" algn="ctr">
              <a:lnSpc>
                <a:spcPct val="90000"/>
              </a:lnSpc>
            </a:pPr>
            <a:endParaRPr lang="en-US" sz="2400" dirty="0">
              <a:solidFill>
                <a:srgbClr val="FFFF00"/>
              </a:solidFill>
              <a:latin typeface="Palatino" pitchFamily="2" charset="77"/>
              <a:ea typeface="Palatino" pitchFamily="2" charset="77"/>
            </a:endParaRPr>
          </a:p>
          <a:p>
            <a:pPr marL="9525" lvl="0" algn="ctr">
              <a:lnSpc>
                <a:spcPct val="90000"/>
              </a:lnSpc>
            </a:pPr>
            <a:r>
              <a:rPr lang="en-US" sz="3600" dirty="0">
                <a:solidFill>
                  <a:srgbClr val="FFFF00"/>
                </a:solidFill>
                <a:latin typeface="Palatino" pitchFamily="2" charset="77"/>
                <a:ea typeface="Palatino" pitchFamily="2" charset="77"/>
              </a:rPr>
              <a:t>President Nelson’s Answer:</a:t>
            </a:r>
          </a:p>
          <a:p>
            <a:pPr marL="9525" lvl="0" algn="ctr">
              <a:lnSpc>
                <a:spcPct val="90000"/>
              </a:lnSpc>
            </a:pPr>
            <a:endParaRPr lang="en-US" sz="2400" dirty="0">
              <a:solidFill>
                <a:srgbClr val="FFFF00"/>
              </a:solidFill>
              <a:latin typeface="Palatino" pitchFamily="2" charset="77"/>
              <a:ea typeface="Palatino" pitchFamily="2" charset="77"/>
            </a:endParaRPr>
          </a:p>
          <a:p>
            <a:pPr marL="9525" lvl="0" algn="ctr">
              <a:lnSpc>
                <a:spcPct val="90000"/>
              </a:lnSpc>
            </a:pPr>
            <a:r>
              <a:rPr lang="en-US" sz="2800" dirty="0">
                <a:solidFill>
                  <a:schemeClr val="bg1"/>
                </a:solidFill>
                <a:latin typeface="Palatino" pitchFamily="2" charset="77"/>
                <a:ea typeface="Palatino" pitchFamily="2" charset="77"/>
              </a:rPr>
              <a:t>When Jesus asks you and me to ‘repent,’ He is inviting us to </a:t>
            </a:r>
            <a:r>
              <a:rPr lang="en-US" sz="2800" dirty="0">
                <a:solidFill>
                  <a:srgbClr val="FFFF00"/>
                </a:solidFill>
                <a:latin typeface="Palatino" pitchFamily="2" charset="77"/>
                <a:ea typeface="Palatino" pitchFamily="2" charset="77"/>
              </a:rPr>
              <a:t>change</a:t>
            </a:r>
            <a:r>
              <a:rPr lang="en-US" sz="2800" dirty="0">
                <a:solidFill>
                  <a:schemeClr val="bg1"/>
                </a:solidFill>
                <a:latin typeface="Palatino" pitchFamily="2" charset="77"/>
                <a:ea typeface="Palatino" pitchFamily="2" charset="77"/>
              </a:rPr>
              <a:t> our mind, our knowledge, our spirit — even the way we breathe. He is asking us to </a:t>
            </a:r>
            <a:r>
              <a:rPr lang="en-US" sz="2800" dirty="0">
                <a:solidFill>
                  <a:srgbClr val="FFFF00"/>
                </a:solidFill>
                <a:latin typeface="Palatino" pitchFamily="2" charset="77"/>
                <a:ea typeface="Palatino" pitchFamily="2" charset="77"/>
              </a:rPr>
              <a:t>change</a:t>
            </a:r>
            <a:r>
              <a:rPr lang="en-US" sz="2800" dirty="0">
                <a:solidFill>
                  <a:schemeClr val="bg1"/>
                </a:solidFill>
                <a:latin typeface="Palatino" pitchFamily="2" charset="77"/>
                <a:ea typeface="Palatino" pitchFamily="2" charset="77"/>
              </a:rPr>
              <a:t> the way we love, think, serve, spend our time, treat our [spouse], teach our children and even care for our bodies.</a:t>
            </a:r>
            <a:r>
              <a:rPr lang="en-US" sz="2800" dirty="0">
                <a:solidFill>
                  <a:srgbClr val="000000"/>
                </a:solidFill>
                <a:latin typeface="Palatino" pitchFamily="2" charset="77"/>
                <a:ea typeface="Palatino" pitchFamily="2" charset="77"/>
              </a:rPr>
              <a:t>”</a:t>
            </a:r>
          </a:p>
          <a:p>
            <a:endParaRPr lang="en-US" sz="2400" dirty="0"/>
          </a:p>
        </p:txBody>
      </p:sp>
    </p:spTree>
    <p:extLst>
      <p:ext uri="{BB962C8B-B14F-4D97-AF65-F5344CB8AC3E}">
        <p14:creationId xmlns:p14="http://schemas.microsoft.com/office/powerpoint/2010/main" val="287727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1">
            <a:extLst>
              <a:ext uri="{FF2B5EF4-FFF2-40B4-BE49-F238E27FC236}">
                <a16:creationId xmlns:a16="http://schemas.microsoft.com/office/drawing/2014/main" id="{40F04165-405B-4A8C-BA61-608A16BB825B}"/>
              </a:ext>
            </a:extLst>
          </p:cNvPr>
          <p:cNvSpPr>
            <a:spLocks noGrp="1"/>
          </p:cNvSpPr>
          <p:nvPr>
            <p:ph type="title"/>
          </p:nvPr>
        </p:nvSpPr>
        <p:spPr>
          <a:xfrm>
            <a:off x="494185" y="377253"/>
            <a:ext cx="11222533" cy="769662"/>
          </a:xfrm>
        </p:spPr>
        <p:txBody>
          <a:bodyPr vert="horz" lIns="91440" tIns="45720" rIns="91440" bIns="45720" rtlCol="0" anchor="t">
            <a:normAutofit/>
          </a:bodyPr>
          <a:lstStyle/>
          <a:p>
            <a:r>
              <a:rPr lang="en-US" b="0" i="0" kern="1200" dirty="0">
                <a:latin typeface="Palatino" pitchFamily="2" charset="77"/>
                <a:ea typeface="Palatino" pitchFamily="2" charset="77"/>
                <a:cs typeface="Palatino" pitchFamily="2" charset="77"/>
              </a:rPr>
              <a:t>A Prophet’s Counsel</a:t>
            </a:r>
          </a:p>
        </p:txBody>
      </p:sp>
      <p:sp>
        <p:nvSpPr>
          <p:cNvPr id="2" name="TextBox 1">
            <a:extLst>
              <a:ext uri="{FF2B5EF4-FFF2-40B4-BE49-F238E27FC236}">
                <a16:creationId xmlns:a16="http://schemas.microsoft.com/office/drawing/2014/main" id="{9C2C2AA9-E314-40A9-A691-BBB01173C219}"/>
              </a:ext>
            </a:extLst>
          </p:cNvPr>
          <p:cNvSpPr txBox="1"/>
          <p:nvPr/>
        </p:nvSpPr>
        <p:spPr>
          <a:xfrm>
            <a:off x="4296833" y="2332248"/>
            <a:ext cx="7895167" cy="3539430"/>
          </a:xfrm>
          <a:prstGeom prst="rect">
            <a:avLst/>
          </a:prstGeom>
          <a:noFill/>
        </p:spPr>
        <p:txBody>
          <a:bodyPr wrap="square" rtlCol="0">
            <a:spAutoFit/>
          </a:bodyPr>
          <a:lstStyle/>
          <a:p>
            <a:r>
              <a:rPr lang="en-US" sz="2800" u="none" strike="noStrike" dirty="0">
                <a:solidFill>
                  <a:schemeClr val="bg1"/>
                </a:solidFill>
                <a:effectLst/>
                <a:latin typeface="Palatino" pitchFamily="2" charset="77"/>
                <a:ea typeface="Palatino" pitchFamily="2" charset="77"/>
              </a:rPr>
              <a:t>“Whether you are diligently moving along the covenant path, have slipped or stepped from the covenant path or can’t even see the path from where you are now, I plead with you to repent. </a:t>
            </a:r>
            <a:r>
              <a:rPr lang="en-US" sz="2800" u="none" strike="noStrike" dirty="0">
                <a:solidFill>
                  <a:srgbClr val="FFFF00"/>
                </a:solidFill>
                <a:effectLst/>
                <a:latin typeface="Palatino" pitchFamily="2" charset="77"/>
                <a:ea typeface="Palatino" pitchFamily="2" charset="77"/>
              </a:rPr>
              <a:t>Experience the strengthening </a:t>
            </a:r>
            <a:r>
              <a:rPr lang="en-US" sz="2800" b="1" u="none" strike="noStrike" dirty="0">
                <a:solidFill>
                  <a:srgbClr val="FFFF00"/>
                </a:solidFill>
                <a:effectLst/>
                <a:latin typeface="Palatino" pitchFamily="2" charset="77"/>
                <a:ea typeface="Palatino" pitchFamily="2" charset="77"/>
              </a:rPr>
              <a:t>power of daily repentance</a:t>
            </a:r>
            <a:r>
              <a:rPr lang="en-US" sz="2800" u="none" strike="noStrike" dirty="0">
                <a:solidFill>
                  <a:srgbClr val="FFFF00"/>
                </a:solidFill>
                <a:effectLst/>
                <a:latin typeface="Palatino" pitchFamily="2" charset="77"/>
                <a:ea typeface="Palatino" pitchFamily="2" charset="77"/>
              </a:rPr>
              <a:t> — of doing and being a little better each day</a:t>
            </a:r>
            <a:r>
              <a:rPr lang="en-US" sz="2800" u="none" strike="noStrike" dirty="0">
                <a:solidFill>
                  <a:schemeClr val="bg1"/>
                </a:solidFill>
                <a:effectLst/>
                <a:latin typeface="Palatino" pitchFamily="2" charset="77"/>
                <a:ea typeface="Palatino" pitchFamily="2" charset="77"/>
              </a:rPr>
              <a:t>.”</a:t>
            </a:r>
            <a:endParaRPr lang="en-US" sz="2800" dirty="0">
              <a:solidFill>
                <a:schemeClr val="bg1"/>
              </a:solidFill>
              <a:latin typeface="Palatino" pitchFamily="2" charset="77"/>
              <a:ea typeface="Palatino" pitchFamily="2" charset="77"/>
            </a:endParaRPr>
          </a:p>
          <a:p>
            <a:endParaRPr lang="en-US" sz="2800" dirty="0">
              <a:solidFill>
                <a:schemeClr val="bg1"/>
              </a:solidFill>
              <a:latin typeface="Palatino" pitchFamily="2" charset="77"/>
              <a:ea typeface="Palatino" pitchFamily="2" charset="77"/>
            </a:endParaRPr>
          </a:p>
        </p:txBody>
      </p:sp>
      <p:pic>
        <p:nvPicPr>
          <p:cNvPr id="5" name="Picture 4">
            <a:extLst>
              <a:ext uri="{FF2B5EF4-FFF2-40B4-BE49-F238E27FC236}">
                <a16:creationId xmlns:a16="http://schemas.microsoft.com/office/drawing/2014/main" id="{3134FBCC-E71D-3045-80AD-3121B04FF18C}"/>
              </a:ext>
            </a:extLst>
          </p:cNvPr>
          <p:cNvPicPr>
            <a:picLocks noChangeAspect="1"/>
          </p:cNvPicPr>
          <p:nvPr/>
        </p:nvPicPr>
        <p:blipFill rotWithShape="1">
          <a:blip r:embed="rId3"/>
          <a:srcRect l="11819" r="18387"/>
          <a:stretch/>
        </p:blipFill>
        <p:spPr>
          <a:xfrm>
            <a:off x="211666" y="2332248"/>
            <a:ext cx="3937000" cy="3173016"/>
          </a:xfrm>
          <a:prstGeom prst="rect">
            <a:avLst/>
          </a:prstGeom>
        </p:spPr>
      </p:pic>
    </p:spTree>
    <p:extLst>
      <p:ext uri="{BB962C8B-B14F-4D97-AF65-F5344CB8AC3E}">
        <p14:creationId xmlns:p14="http://schemas.microsoft.com/office/powerpoint/2010/main" val="26223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1">
            <a:extLst>
              <a:ext uri="{FF2B5EF4-FFF2-40B4-BE49-F238E27FC236}">
                <a16:creationId xmlns:a16="http://schemas.microsoft.com/office/drawing/2014/main" id="{40F04165-405B-4A8C-BA61-608A16BB825B}"/>
              </a:ext>
            </a:extLst>
          </p:cNvPr>
          <p:cNvSpPr>
            <a:spLocks noGrp="1"/>
          </p:cNvSpPr>
          <p:nvPr>
            <p:ph type="title"/>
          </p:nvPr>
        </p:nvSpPr>
        <p:spPr>
          <a:xfrm>
            <a:off x="135344" y="202965"/>
            <a:ext cx="11222533" cy="1426495"/>
          </a:xfrm>
        </p:spPr>
        <p:txBody>
          <a:bodyPr anchor="t">
            <a:normAutofit fontScale="90000"/>
          </a:bodyPr>
          <a:lstStyle/>
          <a:p>
            <a:r>
              <a:rPr lang="en-US" dirty="0">
                <a:solidFill>
                  <a:srgbClr val="FFFF00"/>
                </a:solidFill>
              </a:rPr>
              <a:t>Three Invitations to Improve Daily Repentance:</a:t>
            </a:r>
          </a:p>
        </p:txBody>
      </p:sp>
      <p:sp>
        <p:nvSpPr>
          <p:cNvPr id="3" name="Content Placeholder 2">
            <a:extLst>
              <a:ext uri="{FF2B5EF4-FFF2-40B4-BE49-F238E27FC236}">
                <a16:creationId xmlns:a16="http://schemas.microsoft.com/office/drawing/2014/main" id="{107B69D7-BE9D-48D4-B749-BCAAEE9C45AD}"/>
              </a:ext>
            </a:extLst>
          </p:cNvPr>
          <p:cNvSpPr>
            <a:spLocks noGrp="1"/>
          </p:cNvSpPr>
          <p:nvPr>
            <p:ph sz="half" idx="1"/>
          </p:nvPr>
        </p:nvSpPr>
        <p:spPr>
          <a:xfrm>
            <a:off x="628483" y="1518000"/>
            <a:ext cx="11204678" cy="4641500"/>
          </a:xfrm>
        </p:spPr>
        <p:txBody>
          <a:bodyPr vert="horz" lIns="91440" tIns="45720" rIns="91440" bIns="45720" rtlCol="0">
            <a:noAutofit/>
          </a:bodyPr>
          <a:lstStyle/>
          <a:p>
            <a:pPr marL="466725" indent="-457200"/>
            <a:r>
              <a:rPr lang="en-US" sz="3200" b="1" dirty="0">
                <a:latin typeface="Palatino"/>
              </a:rPr>
              <a:t>What will I do so that the Lord will reveal to me where my repentance should be focused?   </a:t>
            </a:r>
          </a:p>
          <a:p>
            <a:pPr marL="466725" indent="-457200"/>
            <a:endParaRPr lang="en-US" sz="3200" b="1" dirty="0">
              <a:latin typeface="Palatino"/>
            </a:endParaRPr>
          </a:p>
          <a:p>
            <a:pPr marL="466725" indent="-457200"/>
            <a:r>
              <a:rPr lang="en-US" sz="3200" b="1" dirty="0">
                <a:latin typeface="Palatino"/>
              </a:rPr>
              <a:t>What will I do if the Lord prompts me to make changes that I don’t want to make?    </a:t>
            </a:r>
          </a:p>
          <a:p>
            <a:pPr marL="466725" indent="-457200"/>
            <a:endParaRPr lang="en-US" sz="3200" b="1" dirty="0">
              <a:latin typeface="Palatino"/>
            </a:endParaRPr>
          </a:p>
          <a:p>
            <a:pPr marL="466725" indent="-457200"/>
            <a:r>
              <a:rPr lang="en-US" sz="3200" b="1" dirty="0">
                <a:latin typeface="Palatino"/>
              </a:rPr>
              <a:t>How will I go forward “inch by inch” as I strive to repent daily?</a:t>
            </a:r>
          </a:p>
          <a:p>
            <a:pPr marL="466725" indent="-457200"/>
            <a:endParaRPr lang="en-US" sz="3200" b="1" dirty="0">
              <a:latin typeface="Palatino"/>
            </a:endParaRPr>
          </a:p>
          <a:p>
            <a:pPr marL="466725" indent="-457200"/>
            <a:endParaRPr lang="en-US" sz="3200" b="1" dirty="0">
              <a:latin typeface="Palatino"/>
            </a:endParaRPr>
          </a:p>
        </p:txBody>
      </p:sp>
      <p:sp>
        <p:nvSpPr>
          <p:cNvPr id="12" name="Content Placeholder 2">
            <a:extLst>
              <a:ext uri="{FF2B5EF4-FFF2-40B4-BE49-F238E27FC236}">
                <a16:creationId xmlns:a16="http://schemas.microsoft.com/office/drawing/2014/main" id="{93616230-EF7F-46D7-9346-F4DA1D8A87E6}"/>
              </a:ext>
            </a:extLst>
          </p:cNvPr>
          <p:cNvSpPr txBox="1">
            <a:spLocks/>
          </p:cNvSpPr>
          <p:nvPr/>
        </p:nvSpPr>
        <p:spPr>
          <a:xfrm>
            <a:off x="358839" y="4541484"/>
            <a:ext cx="11493223" cy="176197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800" b="0" i="0" kern="1200">
                <a:solidFill>
                  <a:schemeClr val="bg1"/>
                </a:solidFill>
                <a:latin typeface="Helvetica Neue Light" panose="02000403000000020004" pitchFamily="2" charset="0"/>
                <a:ea typeface="Palatino Regular"/>
                <a:cs typeface="Calibri Light" panose="020F0302020204030204" pitchFamily="34" charset="0"/>
              </a:defRPr>
            </a:lvl1pPr>
            <a:lvl2pPr marL="685800" indent="-228600" algn="l" defTabSz="914400" rtl="0" eaLnBrk="1" latinLnBrk="0" hangingPunct="1">
              <a:lnSpc>
                <a:spcPct val="100000"/>
              </a:lnSpc>
              <a:spcBef>
                <a:spcPts val="500"/>
              </a:spcBef>
              <a:buFont typeface="Arial"/>
              <a:buChar char="•"/>
              <a:defRPr sz="2400" b="0" i="0" kern="1200">
                <a:solidFill>
                  <a:schemeClr val="bg1"/>
                </a:solidFill>
                <a:latin typeface="Helvetica Neue Light" panose="02000403000000020004" pitchFamily="2" charset="0"/>
                <a:ea typeface="Helvetica Neue" panose="02000503000000020004" pitchFamily="2" charset="0"/>
                <a:cs typeface="Calibri Light" panose="020F0302020204030204" pitchFamily="34" charset="0"/>
              </a:defRPr>
            </a:lvl2pPr>
            <a:lvl3pPr marL="1143000" indent="-228600" algn="l" defTabSz="914400" rtl="0" eaLnBrk="1" latinLnBrk="0" hangingPunct="1">
              <a:lnSpc>
                <a:spcPct val="100000"/>
              </a:lnSpc>
              <a:spcBef>
                <a:spcPts val="500"/>
              </a:spcBef>
              <a:buFont typeface="Arial"/>
              <a:buChar char="•"/>
              <a:defRPr sz="2000" b="0" i="0" kern="1200">
                <a:solidFill>
                  <a:schemeClr val="bg1"/>
                </a:solidFill>
                <a:latin typeface="Helvetica Neue Light" panose="02000403000000020004" pitchFamily="2" charset="0"/>
                <a:ea typeface="Helvetica Neue" panose="02000503000000020004" pitchFamily="2" charset="0"/>
                <a:cs typeface="Calibri Light" panose="020F0302020204030204" pitchFamily="34" charset="0"/>
              </a:defRPr>
            </a:lvl3pPr>
            <a:lvl4pPr marL="1600200" indent="-228600" algn="l" defTabSz="914400" rtl="0" eaLnBrk="1" latinLnBrk="0" hangingPunct="1">
              <a:lnSpc>
                <a:spcPct val="100000"/>
              </a:lnSpc>
              <a:spcBef>
                <a:spcPts val="500"/>
              </a:spcBef>
              <a:buFont typeface="Arial"/>
              <a:buChar char="•"/>
              <a:defRPr sz="1800" b="0" i="0" kern="1200">
                <a:solidFill>
                  <a:schemeClr val="bg1"/>
                </a:solidFill>
                <a:latin typeface="Helvetica Neue Light" panose="02000403000000020004" pitchFamily="2" charset="0"/>
                <a:ea typeface="Helvetica Neue" panose="02000503000000020004" pitchFamily="2" charset="0"/>
                <a:cs typeface="Calibri Light" panose="020F0302020204030204" pitchFamily="34" charset="0"/>
              </a:defRPr>
            </a:lvl4pPr>
            <a:lvl5pPr marL="2057400" indent="-228600" algn="l" defTabSz="914400" rtl="0" eaLnBrk="1" latinLnBrk="0" hangingPunct="1">
              <a:lnSpc>
                <a:spcPct val="100000"/>
              </a:lnSpc>
              <a:spcBef>
                <a:spcPts val="500"/>
              </a:spcBef>
              <a:buFont typeface="Arial"/>
              <a:buChar char="•"/>
              <a:defRPr sz="1800" b="0" i="0" kern="1200">
                <a:solidFill>
                  <a:schemeClr val="bg1"/>
                </a:solidFill>
                <a:latin typeface="Helvetica Neue Light" panose="02000403000000020004" pitchFamily="2" charset="0"/>
                <a:ea typeface="Helvetica Neue" panose="02000503000000020004"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66725" indent="-457200"/>
            <a:endParaRPr lang="en-US" b="1" dirty="0">
              <a:latin typeface="Palatino"/>
            </a:endParaRPr>
          </a:p>
          <a:p>
            <a:pPr marL="466725" indent="-457200"/>
            <a:endParaRPr lang="en-US" b="1" dirty="0">
              <a:latin typeface="Palatino"/>
            </a:endParaRPr>
          </a:p>
          <a:p>
            <a:pPr marL="9525" indent="0">
              <a:buNone/>
            </a:pPr>
            <a:endParaRPr lang="en-US" b="1" dirty="0">
              <a:latin typeface="Palatino"/>
            </a:endParaRPr>
          </a:p>
        </p:txBody>
      </p:sp>
    </p:spTree>
    <p:extLst>
      <p:ext uri="{BB962C8B-B14F-4D97-AF65-F5344CB8AC3E}">
        <p14:creationId xmlns:p14="http://schemas.microsoft.com/office/powerpoint/2010/main" val="248479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7D335D-8DE2-AA4C-9879-9D02A6B9FF5A}"/>
              </a:ext>
            </a:extLst>
          </p:cNvPr>
          <p:cNvPicPr>
            <a:picLocks noChangeAspect="1"/>
          </p:cNvPicPr>
          <p:nvPr/>
        </p:nvPicPr>
        <p:blipFill>
          <a:blip r:embed="rId3"/>
          <a:stretch>
            <a:fillRect/>
          </a:stretch>
        </p:blipFill>
        <p:spPr>
          <a:xfrm>
            <a:off x="-1" y="-1"/>
            <a:ext cx="4847167" cy="6825159"/>
          </a:xfrm>
          <a:prstGeom prst="rect">
            <a:avLst/>
          </a:prstGeom>
        </p:spPr>
      </p:pic>
      <p:sp>
        <p:nvSpPr>
          <p:cNvPr id="6" name="Content Placeholder 2">
            <a:extLst>
              <a:ext uri="{FF2B5EF4-FFF2-40B4-BE49-F238E27FC236}">
                <a16:creationId xmlns:a16="http://schemas.microsoft.com/office/drawing/2014/main" id="{F77CCB9E-5F70-A248-9B8A-7B3DCEFFE8C0}"/>
              </a:ext>
            </a:extLst>
          </p:cNvPr>
          <p:cNvSpPr txBox="1">
            <a:spLocks/>
          </p:cNvSpPr>
          <p:nvPr/>
        </p:nvSpPr>
        <p:spPr>
          <a:xfrm>
            <a:off x="4995332" y="136525"/>
            <a:ext cx="6910943" cy="621982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800" b="0" i="0" kern="1200">
                <a:solidFill>
                  <a:schemeClr val="bg1"/>
                </a:solidFill>
                <a:latin typeface="Helvetica Neue Light" panose="02000403000000020004" pitchFamily="2" charset="0"/>
                <a:ea typeface="Palatino Regular"/>
                <a:cs typeface="Calibri Light" panose="020F0302020204030204" pitchFamily="34" charset="0"/>
              </a:defRPr>
            </a:lvl1pPr>
            <a:lvl2pPr marL="685800" indent="-228600" algn="l" defTabSz="914400" rtl="0" eaLnBrk="1" latinLnBrk="0" hangingPunct="1">
              <a:lnSpc>
                <a:spcPct val="100000"/>
              </a:lnSpc>
              <a:spcBef>
                <a:spcPts val="500"/>
              </a:spcBef>
              <a:buFont typeface="Arial"/>
              <a:buChar char="•"/>
              <a:defRPr sz="2400" b="0" i="0" kern="1200">
                <a:solidFill>
                  <a:schemeClr val="bg1"/>
                </a:solidFill>
                <a:latin typeface="Helvetica Neue Light" panose="02000403000000020004" pitchFamily="2" charset="0"/>
                <a:ea typeface="Helvetica Neue" panose="02000503000000020004" pitchFamily="2" charset="0"/>
                <a:cs typeface="Calibri Light" panose="020F0302020204030204" pitchFamily="34" charset="0"/>
              </a:defRPr>
            </a:lvl2pPr>
            <a:lvl3pPr marL="1143000" indent="-228600" algn="l" defTabSz="914400" rtl="0" eaLnBrk="1" latinLnBrk="0" hangingPunct="1">
              <a:lnSpc>
                <a:spcPct val="100000"/>
              </a:lnSpc>
              <a:spcBef>
                <a:spcPts val="500"/>
              </a:spcBef>
              <a:buFont typeface="Arial"/>
              <a:buChar char="•"/>
              <a:defRPr sz="2000" b="0" i="0" kern="1200">
                <a:solidFill>
                  <a:schemeClr val="bg1"/>
                </a:solidFill>
                <a:latin typeface="Helvetica Neue Light" panose="02000403000000020004" pitchFamily="2" charset="0"/>
                <a:ea typeface="Helvetica Neue" panose="02000503000000020004" pitchFamily="2" charset="0"/>
                <a:cs typeface="Calibri Light" panose="020F0302020204030204" pitchFamily="34" charset="0"/>
              </a:defRPr>
            </a:lvl3pPr>
            <a:lvl4pPr marL="1600200" indent="-228600" algn="l" defTabSz="914400" rtl="0" eaLnBrk="1" latinLnBrk="0" hangingPunct="1">
              <a:lnSpc>
                <a:spcPct val="100000"/>
              </a:lnSpc>
              <a:spcBef>
                <a:spcPts val="500"/>
              </a:spcBef>
              <a:buFont typeface="Arial"/>
              <a:buChar char="•"/>
              <a:defRPr sz="1800" b="0" i="0" kern="1200">
                <a:solidFill>
                  <a:schemeClr val="bg1"/>
                </a:solidFill>
                <a:latin typeface="Helvetica Neue Light" panose="02000403000000020004" pitchFamily="2" charset="0"/>
                <a:ea typeface="Helvetica Neue" panose="02000503000000020004" pitchFamily="2" charset="0"/>
                <a:cs typeface="Calibri Light" panose="020F0302020204030204" pitchFamily="34" charset="0"/>
              </a:defRPr>
            </a:lvl4pPr>
            <a:lvl5pPr marL="2057400" indent="-228600" algn="l" defTabSz="914400" rtl="0" eaLnBrk="1" latinLnBrk="0" hangingPunct="1">
              <a:lnSpc>
                <a:spcPct val="100000"/>
              </a:lnSpc>
              <a:spcBef>
                <a:spcPts val="500"/>
              </a:spcBef>
              <a:buFont typeface="Arial"/>
              <a:buChar char="•"/>
              <a:defRPr sz="1800" b="0" i="0" kern="1200">
                <a:solidFill>
                  <a:schemeClr val="bg1"/>
                </a:solidFill>
                <a:latin typeface="Helvetica Neue Light" panose="02000403000000020004" pitchFamily="2" charset="0"/>
                <a:ea typeface="Helvetica Neue" panose="02000503000000020004"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525" indent="0" algn="ctr">
              <a:lnSpc>
                <a:spcPct val="90000"/>
              </a:lnSpc>
              <a:buFont typeface="Arial"/>
              <a:buNone/>
            </a:pPr>
            <a:endParaRPr lang="en-US" dirty="0">
              <a:latin typeface="Palatino"/>
            </a:endParaRPr>
          </a:p>
          <a:p>
            <a:pPr marL="9525" indent="0" algn="ctr">
              <a:lnSpc>
                <a:spcPct val="90000"/>
              </a:lnSpc>
              <a:buFont typeface="Arial"/>
              <a:buNone/>
            </a:pPr>
            <a:r>
              <a:rPr lang="en-US" dirty="0">
                <a:latin typeface="Palatino" pitchFamily="2" charset="77"/>
                <a:ea typeface="Palatino" pitchFamily="2" charset="77"/>
              </a:rPr>
              <a:t>“</a:t>
            </a:r>
            <a:r>
              <a:rPr lang="en-US" i="0" u="none" strike="noStrike" dirty="0">
                <a:effectLst/>
                <a:latin typeface="Palatino" pitchFamily="2" charset="77"/>
                <a:ea typeface="Palatino" pitchFamily="2" charset="77"/>
              </a:rPr>
              <a:t>The invitation to repent is rarely a voice of chastisement but rather </a:t>
            </a:r>
            <a:r>
              <a:rPr lang="en-US" i="0" u="none" strike="noStrike" dirty="0">
                <a:solidFill>
                  <a:srgbClr val="FFFF00"/>
                </a:solidFill>
                <a:effectLst/>
                <a:latin typeface="Palatino" pitchFamily="2" charset="77"/>
                <a:ea typeface="Palatino" pitchFamily="2" charset="77"/>
              </a:rPr>
              <a:t>a loving appeal</a:t>
            </a:r>
            <a:r>
              <a:rPr lang="en-US" i="0" u="none" strike="noStrike" dirty="0">
                <a:effectLst/>
                <a:latin typeface="Palatino" pitchFamily="2" charset="77"/>
                <a:ea typeface="Palatino" pitchFamily="2" charset="77"/>
              </a:rPr>
              <a:t> to turn around and to “re-turn” toward God. It is the beckoning of a loving Father and His Only Begotten Son to </a:t>
            </a:r>
            <a:r>
              <a:rPr lang="en-US" i="0" u="none" strike="noStrike" dirty="0">
                <a:solidFill>
                  <a:srgbClr val="FFFF00"/>
                </a:solidFill>
                <a:effectLst/>
                <a:latin typeface="Palatino" pitchFamily="2" charset="77"/>
                <a:ea typeface="Palatino" pitchFamily="2" charset="77"/>
              </a:rPr>
              <a:t>be more than we are, to reach up to a higher way</a:t>
            </a:r>
            <a:r>
              <a:rPr lang="en-US" i="0" u="none" strike="noStrike" dirty="0">
                <a:effectLst/>
                <a:latin typeface="Palatino" pitchFamily="2" charset="77"/>
                <a:ea typeface="Palatino" pitchFamily="2" charset="77"/>
              </a:rPr>
              <a:t> of life, to change, and to feel the happiness of keeping the commandments. Being disciples of Christ, </a:t>
            </a:r>
            <a:r>
              <a:rPr lang="en-US" i="0" u="none" strike="noStrike" dirty="0">
                <a:solidFill>
                  <a:srgbClr val="FFFF00"/>
                </a:solidFill>
                <a:effectLst/>
                <a:latin typeface="Palatino" pitchFamily="2" charset="77"/>
                <a:ea typeface="Palatino" pitchFamily="2" charset="77"/>
              </a:rPr>
              <a:t>we rejoice in the blessing of repenting</a:t>
            </a:r>
            <a:r>
              <a:rPr lang="en-US" i="0" u="none" strike="noStrike" dirty="0">
                <a:effectLst/>
                <a:latin typeface="Palatino" pitchFamily="2" charset="77"/>
                <a:ea typeface="Palatino" pitchFamily="2" charset="77"/>
              </a:rPr>
              <a:t> and the joy of being forgiven. They become part of us, shaping the way we think and feel.”</a:t>
            </a:r>
          </a:p>
          <a:p>
            <a:pPr marL="9525" indent="0" algn="ctr">
              <a:lnSpc>
                <a:spcPct val="90000"/>
              </a:lnSpc>
              <a:buFont typeface="Arial"/>
              <a:buNone/>
            </a:pPr>
            <a:r>
              <a:rPr lang="en-US" dirty="0">
                <a:latin typeface="Palatino"/>
              </a:rPr>
              <a:t>                          - Neil L. Andersen</a:t>
            </a:r>
          </a:p>
          <a:p>
            <a:pPr marL="9525" indent="0" algn="ctr">
              <a:lnSpc>
                <a:spcPct val="90000"/>
              </a:lnSpc>
              <a:buFont typeface="Arial"/>
              <a:buNone/>
            </a:pPr>
            <a:endParaRPr lang="en-US" i="0" u="none" strike="noStrike" dirty="0">
              <a:effectLst/>
              <a:latin typeface="Palatino" pitchFamily="2" charset="77"/>
              <a:ea typeface="Palatino" pitchFamily="2" charset="77"/>
            </a:endParaRPr>
          </a:p>
          <a:p>
            <a:pPr marL="9525" indent="0" algn="ctr">
              <a:lnSpc>
                <a:spcPct val="90000"/>
              </a:lnSpc>
              <a:buFont typeface="Arial"/>
              <a:buNone/>
            </a:pPr>
            <a:endParaRPr lang="en-US" i="0" u="none" strike="noStrike" dirty="0">
              <a:effectLst/>
              <a:latin typeface="Palatino" pitchFamily="2" charset="77"/>
              <a:ea typeface="Palatino" pitchFamily="2" charset="77"/>
            </a:endParaRPr>
          </a:p>
          <a:p>
            <a:pPr marL="9525" indent="0" algn="ctr">
              <a:lnSpc>
                <a:spcPct val="90000"/>
              </a:lnSpc>
              <a:buFont typeface="Arial"/>
              <a:buNone/>
            </a:pPr>
            <a:endParaRPr lang="en-US" dirty="0">
              <a:latin typeface="Palatino" pitchFamily="2" charset="77"/>
              <a:ea typeface="Palatino" pitchFamily="2" charset="77"/>
            </a:endParaRPr>
          </a:p>
        </p:txBody>
      </p:sp>
    </p:spTree>
    <p:extLst>
      <p:ext uri="{BB962C8B-B14F-4D97-AF65-F5344CB8AC3E}">
        <p14:creationId xmlns:p14="http://schemas.microsoft.com/office/powerpoint/2010/main" val="227501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eutral Blue">
  <a:themeElements>
    <a:clrScheme name="LDS Neutral Blue">
      <a:dk1>
        <a:srgbClr val="000000"/>
      </a:dk1>
      <a:lt1>
        <a:srgbClr val="FFFFFF"/>
      </a:lt1>
      <a:dk2>
        <a:srgbClr val="016183"/>
      </a:dk2>
      <a:lt2>
        <a:srgbClr val="E7E6E6"/>
      </a:lt2>
      <a:accent1>
        <a:srgbClr val="016183"/>
      </a:accent1>
      <a:accent2>
        <a:srgbClr val="8F1449"/>
      </a:accent2>
      <a:accent3>
        <a:srgbClr val="328D43"/>
      </a:accent3>
      <a:accent4>
        <a:srgbClr val="F68D2E"/>
      </a:accent4>
      <a:accent5>
        <a:srgbClr val="878A8C"/>
      </a:accent5>
      <a:accent6>
        <a:srgbClr val="01B6D1"/>
      </a:accent6>
      <a:hlink>
        <a:srgbClr val="01B6D1"/>
      </a:hlink>
      <a:folHlink>
        <a:srgbClr val="BD1C56"/>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D2E1BE6-F08D-BA40-AA2A-39484CA626B4}" vid="{0BDF1C23-3551-E94C-8270-6585ECA4BE5C}"/>
    </a:ext>
  </a:extLst>
</a:theme>
</file>

<file path=ppt/theme/theme2.xml><?xml version="1.0" encoding="utf-8"?>
<a:theme xmlns:a="http://schemas.openxmlformats.org/drawingml/2006/main" name="Formal Blue">
  <a:themeElements>
    <a:clrScheme name="GVSG">
      <a:dk1>
        <a:srgbClr val="000000"/>
      </a:dk1>
      <a:lt1>
        <a:srgbClr val="FFFFFF"/>
      </a:lt1>
      <a:dk2>
        <a:srgbClr val="003057"/>
      </a:dk2>
      <a:lt2>
        <a:srgbClr val="E7E6E6"/>
      </a:lt2>
      <a:accent1>
        <a:srgbClr val="003057"/>
      </a:accent1>
      <a:accent2>
        <a:srgbClr val="6E0D33"/>
      </a:accent2>
      <a:accent3>
        <a:srgbClr val="385541"/>
      </a:accent3>
      <a:accent4>
        <a:srgbClr val="BE531C"/>
      </a:accent4>
      <a:accent5>
        <a:srgbClr val="535659"/>
      </a:accent5>
      <a:accent6>
        <a:srgbClr val="005F83"/>
      </a:accent6>
      <a:hlink>
        <a:srgbClr val="888B8D"/>
      </a:hlink>
      <a:folHlink>
        <a:srgbClr val="8F144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15DBCFE-E359-5E4A-9134-33658CF0530F}" vid="{6D3D8D96-1644-474E-96E4-664398AE6D6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7F645D4BC15F429B5521417DA3BAA0" ma:contentTypeVersion="13" ma:contentTypeDescription="Create a new document." ma:contentTypeScope="" ma:versionID="e4aece49573da5727a94ce30d210db48">
  <xsd:schema xmlns:xsd="http://www.w3.org/2001/XMLSchema" xmlns:xs="http://www.w3.org/2001/XMLSchema" xmlns:p="http://schemas.microsoft.com/office/2006/metadata/properties" xmlns:ns3="773f7235-5d8e-415b-84f1-0a93b314f267" xmlns:ns4="7510c66d-3d77-474e-a739-af1cb79cf906" targetNamespace="http://schemas.microsoft.com/office/2006/metadata/properties" ma:root="true" ma:fieldsID="61edff36b7b1837d6f8a075f4bbb3c03" ns3:_="" ns4:_="">
    <xsd:import namespace="773f7235-5d8e-415b-84f1-0a93b314f267"/>
    <xsd:import namespace="7510c66d-3d77-474e-a739-af1cb79cf90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EventHashCode" minOccurs="0"/>
                <xsd:element ref="ns4:MediaServiceGenerationTim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3f7235-5d8e-415b-84f1-0a93b314f26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10c66d-3d77-474e-a739-af1cb79cf90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6524E7-7A69-404F-89FF-60F681B7D046}">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E27D0AFE-3993-472C-856A-0CC25E94599E}">
  <ds:schemaRefs>
    <ds:schemaRef ds:uri="http://schemas.microsoft.com/sharepoint/v3/contenttype/forms"/>
  </ds:schemaRefs>
</ds:datastoreItem>
</file>

<file path=customXml/itemProps3.xml><?xml version="1.0" encoding="utf-8"?>
<ds:datastoreItem xmlns:ds="http://schemas.openxmlformats.org/officeDocument/2006/customXml" ds:itemID="{F7CDA0A6-F30C-4751-B36B-D630652ECCB9}">
  <ds:schemaRefs>
    <ds:schemaRef ds:uri="http://schemas.microsoft.com/office/2006/metadata/contentType"/>
    <ds:schemaRef ds:uri="http://schemas.microsoft.com/office/2006/metadata/properties/metaAttributes"/>
    <ds:schemaRef ds:uri="http://www.w3.org/2000/xmlns/"/>
    <ds:schemaRef ds:uri="http://www.w3.org/2001/XMLSchema"/>
    <ds:schemaRef ds:uri="773f7235-5d8e-415b-84f1-0a93b314f267"/>
    <ds:schemaRef ds:uri="7510c66d-3d77-474e-a739-af1cb79cf906"/>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1_Neutral Blue</Template>
  <TotalTime>290</TotalTime>
  <Words>988</Words>
  <Application>Microsoft Office PowerPoint</Application>
  <PresentationFormat>Widescreen</PresentationFormat>
  <Paragraphs>57</Paragraphs>
  <Slides>10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Helvetica Neue</vt:lpstr>
      <vt:lpstr>Helvetica Neue Light</vt:lpstr>
      <vt:lpstr>Palatino</vt:lpstr>
      <vt:lpstr>Zoram ldsLat</vt:lpstr>
      <vt:lpstr>1_Neutral Blue</vt:lpstr>
      <vt:lpstr>Formal Blue</vt:lpstr>
      <vt:lpstr>PowerPoint Presentation</vt:lpstr>
      <vt:lpstr>PowerPoint Presentation</vt:lpstr>
      <vt:lpstr>PowerPoint Presentation</vt:lpstr>
      <vt:lpstr>What is Repentance?  Has Your View Changed Over Time?</vt:lpstr>
      <vt:lpstr>PowerPoint Presentation</vt:lpstr>
      <vt:lpstr>PowerPoint Presentation</vt:lpstr>
      <vt:lpstr>A Prophet’s Counsel</vt:lpstr>
      <vt:lpstr>Three Invitations to Improve Daily Repentance:</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Progression of Recent Initiatives and Adjustments: Member and Leader Responsibilities</dc:title>
  <dc:subject/>
  <dc:creator>The Church of Jesus Christ of Latter-day Saints</dc:creator>
  <cp:keywords/>
  <dc:description/>
  <cp:lastModifiedBy>Mike Hight</cp:lastModifiedBy>
  <cp:revision>20</cp:revision>
  <cp:lastPrinted>2020-04-16T15:49:12Z</cp:lastPrinted>
  <dcterms:created xsi:type="dcterms:W3CDTF">2019-06-11T21:08:45Z</dcterms:created>
  <dcterms:modified xsi:type="dcterms:W3CDTF">2022-02-27T18:17:33Z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ef5274-90b8-4b3f-8a76-b4c36a43e904_Enabled">
    <vt:lpwstr>true</vt:lpwstr>
  </property>
  <property fmtid="{D5CDD505-2E9C-101B-9397-08002B2CF9AE}" pid="3" name="MSIP_Label_03ef5274-90b8-4b3f-8a76-b4c36a43e904_SetDate">
    <vt:lpwstr>2019-06-11T21:08:45-0700</vt:lpwstr>
  </property>
  <property fmtid="{D5CDD505-2E9C-101B-9397-08002B2CF9AE}" pid="4" name="MSIP_Label_03ef5274-90b8-4b3f-8a76-b4c36a43e904_Method">
    <vt:lpwstr>Standard</vt:lpwstr>
  </property>
  <property fmtid="{D5CDD505-2E9C-101B-9397-08002B2CF9AE}" pid="5" name="MSIP_Label_03ef5274-90b8-4b3f-8a76-b4c36a43e904_Name">
    <vt:lpwstr>Not Protected_2</vt:lpwstr>
  </property>
  <property fmtid="{D5CDD505-2E9C-101B-9397-08002B2CF9AE}" pid="6" name="MSIP_Label_03ef5274-90b8-4b3f-8a76-b4c36a43e904_SiteId">
    <vt:lpwstr>61e6eeb3-5fd7-4aaa-ae3c-61e8deb09b79</vt:lpwstr>
  </property>
  <property fmtid="{D5CDD505-2E9C-101B-9397-08002B2CF9AE}" pid="7" name="MSIP_Label_03ef5274-90b8-4b3f-8a76-b4c36a43e904_ActionId">
    <vt:lpwstr>395a43b6-07fc-4fb0-9e33-00000f077e3e</vt:lpwstr>
  </property>
  <property fmtid="{D5CDD505-2E9C-101B-9397-08002B2CF9AE}" pid="8" name="ContentTypeId">
    <vt:lpwstr>0x010100BC7F645D4BC15F429B5521417DA3BAA0</vt:lpwstr>
  </property>
</Properties>
</file>