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06" r:id="rId4"/>
    <p:sldMasterId id="2147484052" r:id="rId5"/>
  </p:sldMasterIdLst>
  <p:notesMasterIdLst>
    <p:notesMasterId r:id="rId15"/>
  </p:notesMasterIdLst>
  <p:handoutMasterIdLst>
    <p:handoutMasterId r:id="rId16"/>
  </p:handoutMasterIdLst>
  <p:sldIdLst>
    <p:sldId id="2960" r:id="rId6"/>
    <p:sldId id="2961" r:id="rId7"/>
    <p:sldId id="2958" r:id="rId8"/>
    <p:sldId id="2962" r:id="rId9"/>
    <p:sldId id="2966" r:id="rId10"/>
    <p:sldId id="2965" r:id="rId11"/>
    <p:sldId id="2963" r:id="rId12"/>
    <p:sldId id="2967" r:id="rId13"/>
    <p:sldId id="2950" r:id="rId1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D0E4"/>
    <a:srgbClr val="DA8938"/>
    <a:srgbClr val="54A7C4"/>
    <a:srgbClr val="93A510"/>
    <a:srgbClr val="688400"/>
    <a:srgbClr val="146D8C"/>
    <a:srgbClr val="629DB2"/>
    <a:srgbClr val="00AF9D"/>
    <a:srgbClr val="F06B5D"/>
    <a:srgbClr val="729A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533"/>
    <p:restoredTop sz="93792" autoAdjust="0"/>
  </p:normalViewPr>
  <p:slideViewPr>
    <p:cSldViewPr snapToGrid="0" snapToObjects="1">
      <p:cViewPr varScale="1">
        <p:scale>
          <a:sx n="115" d="100"/>
          <a:sy n="115" d="100"/>
        </p:scale>
        <p:origin x="63" y="8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1" d="100"/>
          <a:sy n="81" d="100"/>
        </p:scale>
        <p:origin x="3984" y="18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A9740BA-D28A-8A4E-9CB6-7BAFBB5BDD0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2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>
              <a:defRPr sz="1200"/>
            </a:lvl1pPr>
          </a:lstStyle>
          <a:p>
            <a:endParaRPr lang="en-US" dirty="0">
              <a:latin typeface="Helvetica Neue" panose="02000503000000020004" pitchFamily="2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EC5F12-7360-FB44-BB52-4798F7C375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2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r">
              <a:defRPr sz="1200"/>
            </a:lvl1pPr>
          </a:lstStyle>
          <a:p>
            <a:fld id="{F7287928-8E76-C342-BEED-BF54A711E962}" type="datetimeFigureOut">
              <a:rPr lang="en-US" smtClean="0">
                <a:latin typeface="Helvetica Neue" panose="02000503000000020004" pitchFamily="2" charset="0"/>
              </a:rPr>
              <a:t>2/27/2022</a:t>
            </a:fld>
            <a:endParaRPr lang="en-US" dirty="0">
              <a:latin typeface="Helvetica Neue" panose="02000503000000020004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8B942A-6197-0F49-8A4B-C8D96EE0C94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9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>
              <a:defRPr sz="1200"/>
            </a:lvl1pPr>
          </a:lstStyle>
          <a:p>
            <a:endParaRPr lang="en-US" dirty="0">
              <a:latin typeface="Helvetica Neue" panose="02000503000000020004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3A1323-E097-764A-9182-F5835EF2FC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9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r">
              <a:defRPr sz="1200"/>
            </a:lvl1pPr>
          </a:lstStyle>
          <a:p>
            <a:fld id="{16FAA860-43C3-4F4F-8B81-97C96D6D3786}" type="slidenum">
              <a:rPr lang="en-US" smtClean="0">
                <a:latin typeface="Helvetica Neue" panose="02000503000000020004" pitchFamily="2" charset="0"/>
              </a:rPr>
              <a:t>‹#›</a:t>
            </a:fld>
            <a:endParaRPr lang="en-US" dirty="0">
              <a:latin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1648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720607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4" tIns="46582" rIns="93164" bIns="4658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032449"/>
            <a:ext cx="5608320" cy="4543343"/>
          </a:xfrm>
          <a:prstGeom prst="rect">
            <a:avLst/>
          </a:prstGeom>
        </p:spPr>
        <p:txBody>
          <a:bodyPr vert="horz" lIns="93164" tIns="46582" rIns="93164" bIns="46582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ECA828-484B-B34A-B943-8B779822689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29676"/>
            <a:ext cx="3505200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5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©2020 by Intellectual Reserve, Inc. All rights reserved.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BA5C8E-5A31-5E45-8CB9-74B8CBE8BD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47A944-183E-954B-92BF-78F9E0B2E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122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100" b="0" i="0" kern="1200">
        <a:solidFill>
          <a:schemeClr val="tx1"/>
        </a:solidFill>
        <a:latin typeface="Helvetica Neue" panose="02000503000000020004" pitchFamily="2" charset="0"/>
        <a:ea typeface="+mn-ea"/>
        <a:cs typeface="+mn-cs"/>
      </a:defRPr>
    </a:lvl1pPr>
    <a:lvl2pPr marL="457200" algn="l" defTabSz="914400" rtl="0" eaLnBrk="1" latinLnBrk="0" hangingPunct="1">
      <a:defRPr sz="1100" b="0" i="0" kern="1200">
        <a:solidFill>
          <a:schemeClr val="tx1"/>
        </a:solidFill>
        <a:latin typeface="Helvetica Neue" panose="02000503000000020004" pitchFamily="2" charset="0"/>
        <a:ea typeface="+mn-ea"/>
        <a:cs typeface="+mn-cs"/>
      </a:defRPr>
    </a:lvl2pPr>
    <a:lvl3pPr marL="914400" algn="l" defTabSz="914400" rtl="0" eaLnBrk="1" latinLnBrk="0" hangingPunct="1">
      <a:defRPr sz="1100" b="0" i="0" kern="1200">
        <a:solidFill>
          <a:schemeClr val="tx1"/>
        </a:solidFill>
        <a:latin typeface="Helvetica Neue" panose="02000503000000020004" pitchFamily="2" charset="0"/>
        <a:ea typeface="+mn-ea"/>
        <a:cs typeface="+mn-cs"/>
      </a:defRPr>
    </a:lvl3pPr>
    <a:lvl4pPr marL="1371600" algn="l" defTabSz="914400" rtl="0" eaLnBrk="1" latinLnBrk="0" hangingPunct="1">
      <a:defRPr sz="1100" b="0" i="0" kern="1200">
        <a:solidFill>
          <a:schemeClr val="tx1"/>
        </a:solidFill>
        <a:latin typeface="Helvetica Neue" panose="02000503000000020004" pitchFamily="2" charset="0"/>
        <a:ea typeface="+mn-ea"/>
        <a:cs typeface="+mn-cs"/>
      </a:defRPr>
    </a:lvl4pPr>
    <a:lvl5pPr marL="1828800" algn="l" defTabSz="914400" rtl="0" eaLnBrk="1" latinLnBrk="0" hangingPunct="1">
      <a:defRPr sz="1100" b="0" i="0" kern="1200">
        <a:solidFill>
          <a:schemeClr val="tx1"/>
        </a:solidFill>
        <a:latin typeface="Helvetica Neue" panose="02000503000000020004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720725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70938" y="8829969"/>
            <a:ext cx="3037840" cy="466433"/>
          </a:xfrm>
          <a:prstGeom prst="rect">
            <a:avLst/>
          </a:prstGeom>
        </p:spPr>
        <p:txBody>
          <a:bodyPr/>
          <a:lstStyle/>
          <a:p>
            <a:fld id="{E41BBB89-6B54-9540-830E-43A91642093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107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720725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70938" y="8829969"/>
            <a:ext cx="3037840" cy="466433"/>
          </a:xfrm>
          <a:prstGeom prst="rect">
            <a:avLst/>
          </a:prstGeom>
        </p:spPr>
        <p:txBody>
          <a:bodyPr/>
          <a:lstStyle/>
          <a:p>
            <a:fld id="{E41BBB89-6B54-9540-830E-43A91642093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092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720725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70938" y="8829969"/>
            <a:ext cx="3037840" cy="466433"/>
          </a:xfrm>
          <a:prstGeom prst="rect">
            <a:avLst/>
          </a:prstGeom>
        </p:spPr>
        <p:txBody>
          <a:bodyPr/>
          <a:lstStyle/>
          <a:p>
            <a:fld id="{A423D855-7AB7-AC46-905D-9613FF3E6A59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05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 - Image Background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DC744B9-6585-3E41-A938-1FEE53C1530D}"/>
              </a:ext>
            </a:extLst>
          </p:cNvPr>
          <p:cNvSpPr/>
          <p:nvPr userDrawn="1"/>
        </p:nvSpPr>
        <p:spPr>
          <a:xfrm>
            <a:off x="-146958" y="1854164"/>
            <a:ext cx="12485915" cy="5897339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5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Helvetica Neue" panose="0200050300000002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H="1">
            <a:off x="-1210865" y="1210867"/>
            <a:ext cx="6857998" cy="4436268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1166060" y="6131829"/>
            <a:ext cx="3945871" cy="511175"/>
          </a:xfrm>
          <a:prstGeom prst="rect">
            <a:avLst/>
          </a:prstGeom>
        </p:spPr>
        <p:txBody>
          <a:bodyPr anchor="t"/>
          <a:lstStyle>
            <a:lvl1pPr>
              <a:defRPr sz="900" b="0" i="0">
                <a:solidFill>
                  <a:schemeClr val="bg1"/>
                </a:solidFill>
                <a:latin typeface="Zoram ldsLat" charset="0"/>
                <a:ea typeface="Zoram ldsLat" charset="0"/>
                <a:cs typeface="Zoram ldsLat" charset="0"/>
              </a:defRPr>
            </a:lvl1pPr>
          </a:lstStyle>
          <a:p>
            <a:r>
              <a:rPr lang="en-US" dirty="0">
                <a:latin typeface="Helvetica Neue" panose="02000503000000020004" pitchFamily="2" charset="0"/>
                <a:ea typeface="Arial Regular" charset="0"/>
                <a:cs typeface="Arial Regular" charset="0"/>
              </a:rPr>
              <a:t>Confidential—for headquarters use only  </a:t>
            </a:r>
          </a:p>
          <a:p>
            <a:r>
              <a:rPr lang="en-US" dirty="0">
                <a:latin typeface="Helvetica Neue" panose="02000503000000020004" pitchFamily="2" charset="0"/>
                <a:ea typeface="Arial Regular" charset="0"/>
                <a:cs typeface="Arial Regular" charset="0"/>
              </a:rPr>
              <a:t>© 2017 by Intellectual Reserve, Inc. All Rights Reserved. PD#88888888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960705" y="6141154"/>
            <a:ext cx="4114800" cy="301756"/>
          </a:xfrm>
          <a:prstGeom prst="rect">
            <a:avLst/>
          </a:prstGeom>
        </p:spPr>
        <p:txBody>
          <a:bodyPr anchor="t"/>
          <a:lstStyle>
            <a:lvl1pPr algn="r">
              <a:defRPr sz="1400" b="0" i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Department Goes Here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660848" y="3972767"/>
            <a:ext cx="4797286" cy="194406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 b="0" i="0" u="none" baseline="0"/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TO ADD IMAGE BACKGROUND:                                                    1. RIGHT CLICK ON SLIDE                                                       2. SELECT FORMAT BACKGROUND                                       3. SELECT “PICTURE OR TEXTURE FILL”                               4. CLICK “FILE</a:t>
            </a:r>
            <a:r>
              <a:rPr lang="mr-IN" baseline="0"/>
              <a:t>…</a:t>
            </a:r>
            <a:r>
              <a:rPr lang="en-US" baseline="0"/>
              <a:t>” UNDERNEATH “INSERT PICTURE FROM”  5. DELETE THIS TEXT LAYER</a:t>
            </a:r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52808" y="2841364"/>
            <a:ext cx="9819992" cy="383668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800" b="0" i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146182" y="1295255"/>
            <a:ext cx="9826618" cy="1295690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baseline="0">
                <a:solidFill>
                  <a:schemeClr val="bg1"/>
                </a:solidFill>
                <a:latin typeface="Palatino" pitchFamily="2" charset="77"/>
                <a:ea typeface="Palatino Regular" charset="0"/>
                <a:cs typeface="Palatino" pitchFamily="2" charset="77"/>
              </a:defRPr>
            </a:lvl1pPr>
          </a:lstStyle>
          <a:p>
            <a:r>
              <a:rPr lang="en-US"/>
              <a:t>Presentation title</a:t>
            </a:r>
            <a:br>
              <a:rPr lang="en-US"/>
            </a:br>
            <a:r>
              <a:rPr lang="en-US"/>
              <a:t>Goes Here</a:t>
            </a:r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70037"/>
            <a:ext cx="12192000" cy="31594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8304" y="2554159"/>
            <a:ext cx="5842692" cy="17496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F651621-6FB1-DA41-9984-AC131C4489D5}"/>
              </a:ext>
            </a:extLst>
          </p:cNvPr>
          <p:cNvSpPr/>
          <p:nvPr userDrawn="1"/>
        </p:nvSpPr>
        <p:spPr>
          <a:xfrm>
            <a:off x="4214716" y="6152109"/>
            <a:ext cx="376256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b="0" i="0" dirty="0">
                <a:solidFill>
                  <a:schemeClr val="bg1">
                    <a:alpha val="2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Arial" panose="020B0604020202020204" pitchFamily="34" charset="0"/>
              </a:rPr>
              <a:t> © 2019 by Intellectual Reserve, Inc. All rights reserved.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AE41E8-3098-C240-B43F-229D6A351C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80206"/>
            <a:ext cx="12192000" cy="3159473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9331036" y="6356351"/>
            <a:ext cx="2743200" cy="366183"/>
          </a:xfrm>
        </p:spPr>
        <p:txBody>
          <a:bodyPr/>
          <a:lstStyle>
            <a:lvl1pPr>
              <a:defRPr sz="2667">
                <a:solidFill>
                  <a:schemeClr val="bg1"/>
                </a:solidFill>
              </a:defRPr>
            </a:lvl1pPr>
          </a:lstStyle>
          <a:p>
            <a:fld id="{4FEEDB8F-9AFF-7B43-B83B-FCF7C106FE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94978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1F931-9D4A-4BFF-8445-4B2A3578D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1AF3AC-237F-4284-8EBB-54CDDDA5DE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0" i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6FC0BD-A852-4B6E-81E7-00874A63AC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831624-3134-4E15-B266-02DB56F36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Helvetica Neue" panose="02000503000000020004" pitchFamily="2" charset="0"/>
              </a:defRPr>
            </a:lvl1pPr>
          </a:lstStyle>
          <a:p>
            <a:fld id="{9EE8D500-EE62-4BA0-B4CF-246501ACEF58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8233EE-FCC1-4B93-A8D9-E406105FF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B35924-CBA7-4C3F-9246-FEF6D7CC0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A0C5A-5B38-435A-B1DB-E4A59860A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2316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F127E28-85B6-834B-A166-868953655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54" y="2846981"/>
            <a:ext cx="12190845" cy="3290502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5939502"/>
            <a:ext cx="12192000" cy="9505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Helvetica Neue" panose="02000503000000020004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6404" y="1130103"/>
            <a:ext cx="11039192" cy="1518897"/>
          </a:xfrm>
        </p:spPr>
        <p:txBody>
          <a:bodyPr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cap="all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71404" y="6138455"/>
            <a:ext cx="3945871" cy="511175"/>
          </a:xfrm>
          <a:prstGeom prst="rect">
            <a:avLst/>
          </a:prstGeom>
        </p:spPr>
        <p:txBody>
          <a:bodyPr anchor="t"/>
          <a:lstStyle>
            <a:lvl1pPr>
              <a:defRPr sz="900" b="0" i="0">
                <a:solidFill>
                  <a:schemeClr val="tx1"/>
                </a:solidFill>
                <a:latin typeface="Zoram ldsLat" charset="0"/>
                <a:ea typeface="Zoram ldsLat" charset="0"/>
                <a:cs typeface="Zoram ldsLat" charset="0"/>
              </a:defRPr>
            </a:lvl1pPr>
          </a:lstStyle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Arial" panose="020B0604020202020204" pitchFamily="34" charset="0"/>
              </a:rPr>
              <a:t>Confidential—for headquarters use only  </a:t>
            </a:r>
          </a:p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Arial" panose="020B0604020202020204" pitchFamily="34" charset="0"/>
              </a:rPr>
              <a:t>© 2018 by Intellectual Reserve, Inc. All Rights Reserved. PD#88888888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96200" y="6137484"/>
            <a:ext cx="4114800" cy="301756"/>
          </a:xfrm>
          <a:prstGeom prst="rect">
            <a:avLst/>
          </a:prstGeom>
        </p:spPr>
        <p:txBody>
          <a:bodyPr anchor="t"/>
          <a:lstStyle>
            <a:lvl1pPr algn="r">
              <a:defRPr sz="1400" b="0" i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Department Goes Here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56C1B22-7252-3A49-B729-58F8198D5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743200"/>
            <a:ext cx="10515600" cy="464239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800" b="0" i="0">
                <a:solidFill>
                  <a:schemeClr val="bg1"/>
                </a:solidFill>
                <a:latin typeface="Helvetica Neue" panose="02000503000000020004" pitchFamily="2" charset="0"/>
                <a:ea typeface="Palatino Regular"/>
                <a:cs typeface="Helvetica Neue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2089958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9565" y="2669211"/>
            <a:ext cx="10456031" cy="1544983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71404" y="6138455"/>
            <a:ext cx="3945871" cy="511175"/>
          </a:xfrm>
          <a:prstGeom prst="rect">
            <a:avLst/>
          </a:prstGeom>
        </p:spPr>
        <p:txBody>
          <a:bodyPr anchor="t"/>
          <a:lstStyle>
            <a:lvl1pPr>
              <a:defRPr sz="900" b="0" i="0">
                <a:solidFill>
                  <a:schemeClr val="bg1"/>
                </a:solidFill>
                <a:latin typeface="Zoram ldsLat" charset="0"/>
                <a:ea typeface="Zoram ldsLat" charset="0"/>
                <a:cs typeface="Zoram ldsLat" charset="0"/>
              </a:defRPr>
            </a:lvl1pPr>
          </a:lstStyle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Arial" panose="020B0604020202020204" pitchFamily="34" charset="0"/>
              </a:rPr>
              <a:t>Confidential—for headquarters use only  </a:t>
            </a:r>
          </a:p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Arial" panose="020B0604020202020204" pitchFamily="34" charset="0"/>
              </a:rPr>
              <a:t>© 2018 by Intellectual Reserve, Inc. All Rights Reserved. PD#88888888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96200" y="6137484"/>
            <a:ext cx="4114800" cy="301756"/>
          </a:xfrm>
          <a:prstGeom prst="rect">
            <a:avLst/>
          </a:prstGeom>
        </p:spPr>
        <p:txBody>
          <a:bodyPr anchor="t"/>
          <a:lstStyle>
            <a:lvl1pPr algn="r">
              <a:defRPr sz="1400" b="0" i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Department Goes Here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1159565" y="4500462"/>
            <a:ext cx="10515600" cy="383668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800" b="0" i="0">
                <a:solidFill>
                  <a:schemeClr val="bg1"/>
                </a:solidFill>
                <a:latin typeface="Helvetica Neue" panose="02000503000000020004" pitchFamily="2" charset="0"/>
                <a:ea typeface="Palatino Regular"/>
                <a:cs typeface="Helvetica Neue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39E317-74F8-7843-ACB8-7945F2413E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55" y="0"/>
            <a:ext cx="12190845" cy="318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540347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3722914"/>
            <a:ext cx="12192000" cy="31350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Helvetica Neue" panose="02000503000000020004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6950"/>
            <a:ext cx="12192000" cy="31559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6404" y="3894639"/>
            <a:ext cx="11039192" cy="1873940"/>
          </a:xfrm>
        </p:spPr>
        <p:txBody>
          <a:bodyPr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97058" y="6299426"/>
            <a:ext cx="9011135" cy="275744"/>
          </a:xfrm>
          <a:prstGeom prst="rect">
            <a:avLst/>
          </a:prstGeom>
        </p:spPr>
        <p:txBody>
          <a:bodyPr anchor="t"/>
          <a:lstStyle>
            <a:lvl1pPr algn="ctr">
              <a:defRPr sz="900" b="0" i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Confidential—for headquarters use only   |  © 2018 by Intellectual Reserve, Inc. All Rights Reserved. PD#88888888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841512" y="5702008"/>
            <a:ext cx="10515600" cy="38366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800" b="0" i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067879" y="935936"/>
            <a:ext cx="4439826" cy="194406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 b="0" i="0" u="none" baseline="0">
                <a:solidFill>
                  <a:schemeClr val="tx1"/>
                </a:solidFill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TO ADD IMAGE BACKGROUND:                                                    1. RIGHT CLICK ON SLIDE                                                       2. SELECT FORMAT BACKGROUND                                       3. SELECT “PICTURE OR TEXTURE FILL”                               4. CLICK “FILE</a:t>
            </a:r>
            <a:r>
              <a:rPr lang="mr-IN" baseline="0"/>
              <a:t>…</a:t>
            </a:r>
            <a:r>
              <a:rPr lang="en-US" baseline="0"/>
              <a:t>” UNDERNEATH “INSERT PICTURE FROM”  5. DELETE THIS TEXT LAYER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00342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H="1">
            <a:off x="-1210865" y="1210865"/>
            <a:ext cx="6858000" cy="44362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6182" y="1330750"/>
            <a:ext cx="9826618" cy="1267307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baseline="0">
                <a:solidFill>
                  <a:schemeClr val="bg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US"/>
              <a:t>Presentation title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52808" y="2791331"/>
            <a:ext cx="9819992" cy="383668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800" b="0" i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1166060" y="6131829"/>
            <a:ext cx="3945871" cy="511175"/>
          </a:xfrm>
          <a:prstGeom prst="rect">
            <a:avLst/>
          </a:prstGeom>
        </p:spPr>
        <p:txBody>
          <a:bodyPr anchor="t"/>
          <a:lstStyle>
            <a:lvl1pPr>
              <a:defRPr sz="900" b="0" i="0">
                <a:solidFill>
                  <a:schemeClr val="bg1"/>
                </a:solidFill>
                <a:latin typeface="Zoram ldsLat" charset="0"/>
                <a:ea typeface="Zoram ldsLat" charset="0"/>
                <a:cs typeface="Zoram ldsLat" charset="0"/>
              </a:defRPr>
            </a:lvl1pPr>
          </a:lstStyle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Arial" panose="020B0604020202020204" pitchFamily="34" charset="0"/>
              </a:rPr>
              <a:t>Confidential—for headquarters use only  </a:t>
            </a:r>
          </a:p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Arial" panose="020B0604020202020204" pitchFamily="34" charset="0"/>
              </a:rPr>
              <a:t>© 2018 by Intellectual Reserve, Inc. All Rights Reserved. PD#88888888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960705" y="6141154"/>
            <a:ext cx="4114800" cy="301756"/>
          </a:xfrm>
          <a:prstGeom prst="rect">
            <a:avLst/>
          </a:prstGeom>
        </p:spPr>
        <p:txBody>
          <a:bodyPr anchor="t"/>
          <a:lstStyle>
            <a:lvl1pPr algn="r">
              <a:defRPr sz="1400" b="0" i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Department Goes Here</a:t>
            </a:r>
          </a:p>
        </p:txBody>
      </p:sp>
    </p:spTree>
    <p:extLst>
      <p:ext uri="{BB962C8B-B14F-4D97-AF65-F5344CB8AC3E}">
        <p14:creationId xmlns:p14="http://schemas.microsoft.com/office/powerpoint/2010/main" val="3869666175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5 - Image Background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 flipV="1">
            <a:off x="-1210865" y="1210865"/>
            <a:ext cx="6858000" cy="4436268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1166060" y="6131829"/>
            <a:ext cx="3945871" cy="511175"/>
          </a:xfrm>
          <a:prstGeom prst="rect">
            <a:avLst/>
          </a:prstGeom>
        </p:spPr>
        <p:txBody>
          <a:bodyPr anchor="t"/>
          <a:lstStyle>
            <a:lvl1pPr>
              <a:defRPr sz="900" b="0" i="0">
                <a:solidFill>
                  <a:schemeClr val="bg1"/>
                </a:solidFill>
                <a:latin typeface="Zoram ldsLat" charset="0"/>
                <a:ea typeface="Zoram ldsLat" charset="0"/>
                <a:cs typeface="Zoram ldsLat" charset="0"/>
              </a:defRPr>
            </a:lvl1pPr>
          </a:lstStyle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Arial" panose="020B0604020202020204" pitchFamily="34" charset="0"/>
              </a:rPr>
              <a:t>Confidential—for headquarters use only  </a:t>
            </a:r>
          </a:p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Arial" panose="020B0604020202020204" pitchFamily="34" charset="0"/>
              </a:rPr>
              <a:t>© 2018 by Intellectual Reserve, Inc. All Rights Reserved. PD#88888888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960705" y="6141154"/>
            <a:ext cx="4114800" cy="301756"/>
          </a:xfrm>
          <a:prstGeom prst="rect">
            <a:avLst/>
          </a:prstGeom>
        </p:spPr>
        <p:txBody>
          <a:bodyPr anchor="t"/>
          <a:lstStyle>
            <a:lvl1pPr algn="r">
              <a:defRPr sz="1400" b="0" i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Department Goes Here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660848" y="3894082"/>
            <a:ext cx="4424373" cy="194406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 b="0" i="0" u="none" baseline="0">
                <a:solidFill>
                  <a:schemeClr val="tx1"/>
                </a:solidFill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TO ADD IMAGE BACKGROUND:                                                    1. RIGHT CLICK ON SLIDE                                                       2. SELECT FORMAT BACKGROUND                                       3. SELECT “PICTURE OR TEXTURE FILL”                               4. CLICK “FILE</a:t>
            </a:r>
            <a:r>
              <a:rPr lang="mr-IN" baseline="0"/>
              <a:t>…</a:t>
            </a:r>
            <a:r>
              <a:rPr lang="en-US" baseline="0"/>
              <a:t>” UNDERNEATH “INSERT PICTURE FROM”  5. DELETE THIS TEXT LAYER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146182" y="1330750"/>
            <a:ext cx="9826618" cy="1336250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52808" y="2805120"/>
            <a:ext cx="9819992" cy="383668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800" b="0" i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424664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23900"/>
            <a:ext cx="10934700" cy="20193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000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889285"/>
            <a:ext cx="10934700" cy="1500187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800" b="0" i="0">
                <a:solidFill>
                  <a:schemeClr val="bg1"/>
                </a:solidFill>
                <a:latin typeface="Palatino" pitchFamily="2" charset="77"/>
                <a:ea typeface="Palatino Regular"/>
                <a:cs typeface="Palatino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76800" y="6356350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fld id="{5B06C967-C119-3A46-8999-DDAAE48B2E4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5200" y="6356350"/>
            <a:ext cx="403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DEPARTMENT NAME GOES HERE | MARCH 2018</a:t>
            </a:r>
          </a:p>
        </p:txBody>
      </p:sp>
    </p:spTree>
    <p:extLst>
      <p:ext uri="{BB962C8B-B14F-4D97-AF65-F5344CB8AC3E}">
        <p14:creationId xmlns:p14="http://schemas.microsoft.com/office/powerpoint/2010/main" val="390704322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3 - Imag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Helvetica Neue" panose="02000503000000020004" pitchFamily="2" charset="0"/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76800" y="6356350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fld id="{5B06C967-C119-3A46-8999-DDAAE48B2E4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5200" y="6356350"/>
            <a:ext cx="403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DEPARTMENT NAME GOES HERE | MARCH 2018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257300" y="2564295"/>
            <a:ext cx="9715500" cy="689112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3600" b="0" i="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257300" y="3364706"/>
            <a:ext cx="9715500" cy="150018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800" b="0" i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786744" y="620229"/>
            <a:ext cx="4797286" cy="194406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 b="0" i="0" u="none" baseline="0">
                <a:solidFill>
                  <a:schemeClr val="bg1"/>
                </a:solidFill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TO ADD IMAGE BACKGROUND:                                                    1. RIGHT CLICK ON SLIDE                                                       2. SELECT FORMAT BACKGROUND                                       3. SELECT “PICTURE OR TEXTURE FILL”                               4. CLICK “FILE</a:t>
            </a:r>
            <a:r>
              <a:rPr lang="mr-IN" baseline="0"/>
              <a:t>…</a:t>
            </a:r>
            <a:r>
              <a:rPr lang="en-US" baseline="0"/>
              <a:t>” UNDERNEATH “INSERT PICTURE FROM”  5. DELETE THIS TEXT LAYER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23561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76800" y="6356350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5B06C967-C119-3A46-8999-DDAAE48B2E4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5200" y="6356350"/>
            <a:ext cx="403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DEPARTMENT NAME GOES HERE | FEBRUARY 2017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257300" y="723900"/>
            <a:ext cx="9788386" cy="20193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000" b="0" i="0">
                <a:solidFill>
                  <a:schemeClr val="bg1"/>
                </a:solidFill>
                <a:latin typeface="Palatino" pitchFamily="2" charset="77"/>
                <a:ea typeface="Palatino Regular" charset="0"/>
                <a:cs typeface="Palatino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889285"/>
            <a:ext cx="9788386" cy="1500187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800" b="0" i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A4A4571-0B08-8B43-9C70-7381C0B4C91A}"/>
              </a:ext>
            </a:extLst>
          </p:cNvPr>
          <p:cNvSpPr txBox="1">
            <a:spLocks/>
          </p:cNvSpPr>
          <p:nvPr userDrawn="1"/>
        </p:nvSpPr>
        <p:spPr>
          <a:xfrm>
            <a:off x="5029200" y="6508750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0" i="0" kern="1200">
                <a:solidFill>
                  <a:schemeClr val="bg1"/>
                </a:solidFill>
                <a:latin typeface="Arial Regular" charset="0"/>
                <a:ea typeface="Arial Regular" charset="0"/>
                <a:cs typeface="Arial Regular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06C967-C119-3A46-8999-DDAAE48B2E46}" type="slidenum">
              <a:rPr lang="en-US" b="0" i="0" smtClean="0">
                <a:latin typeface="Helvetica Neue" panose="02000503000000020004" pitchFamily="2" charset="0"/>
              </a:rPr>
              <a:pPr/>
              <a:t>‹#›</a:t>
            </a:fld>
            <a:endParaRPr lang="en-US" b="0" i="0" dirty="0">
              <a:latin typeface="Helvetica Neue" panose="02000503000000020004" pitchFamily="2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54087"/>
            <a:ext cx="5188225" cy="1374913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000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2974" y="3364707"/>
            <a:ext cx="5188225" cy="147705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800" b="0" i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096000" y="1219200"/>
            <a:ext cx="3114675" cy="4419600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9356725" y="1219200"/>
            <a:ext cx="2828925" cy="2020888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9342438" y="3429000"/>
            <a:ext cx="2843212" cy="2209800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3"/>
          </p:nvPr>
        </p:nvSpPr>
        <p:spPr>
          <a:xfrm>
            <a:off x="4876800" y="6356350"/>
            <a:ext cx="2438400" cy="36512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5B06C967-C119-3A46-8999-DDAAE48B2E4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5200" y="6356350"/>
            <a:ext cx="403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DEPARTMENT NAME GOES HERE | MARCH 2018</a:t>
            </a:r>
          </a:p>
        </p:txBody>
      </p:sp>
    </p:spTree>
    <p:extLst>
      <p:ext uri="{BB962C8B-B14F-4D97-AF65-F5344CB8AC3E}">
        <p14:creationId xmlns:p14="http://schemas.microsoft.com/office/powerpoint/2010/main" val="1549217647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5 - Image Background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048540"/>
            <a:ext cx="9801640" cy="689113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4400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4782690"/>
            <a:ext cx="9808266" cy="1500187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800" b="0" i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992153" y="1484933"/>
            <a:ext cx="4277204" cy="194406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 b="0" i="0" u="none" baseline="0">
                <a:solidFill>
                  <a:schemeClr val="tx1"/>
                </a:solidFill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TO ADD IMAGE BACKGROUND:                                                    1. RIGHT CLICK ON SLIDE                                                       2. SELECT FORMAT BACKGROUND                                       3. SELECT “PICTURE OR TEXTURE FILL”                               4. CLICK “FILE</a:t>
            </a:r>
            <a:r>
              <a:rPr lang="mr-IN" baseline="0"/>
              <a:t>…</a:t>
            </a:r>
            <a:r>
              <a:rPr lang="en-US" baseline="0"/>
              <a:t>” UNDERNEATH “INSERT PICTURE FROM”  5. DELETE THIS TEXT LAYER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76800" y="6356350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fld id="{5B06C967-C119-3A46-8999-DDAAE48B2E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5E824A4-1CAD-974D-9A2F-28657C29FA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H="1" flipV="1">
            <a:off x="6544866" y="1210865"/>
            <a:ext cx="6858000" cy="4436268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5200" y="6356350"/>
            <a:ext cx="403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DEPARTMENT NAME GOES HERE | MARCH 2018</a:t>
            </a:r>
          </a:p>
        </p:txBody>
      </p:sp>
    </p:spTree>
    <p:extLst>
      <p:ext uri="{BB962C8B-B14F-4D97-AF65-F5344CB8AC3E}">
        <p14:creationId xmlns:p14="http://schemas.microsoft.com/office/powerpoint/2010/main" val="3953633562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468" y="379380"/>
            <a:ext cx="11222251" cy="769662"/>
          </a:xfrm>
        </p:spPr>
        <p:txBody>
          <a:bodyPr anchor="t"/>
          <a:lstStyle>
            <a:lvl1pPr>
              <a:lnSpc>
                <a:spcPct val="100000"/>
              </a:lnSpc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467" y="1295877"/>
            <a:ext cx="11222252" cy="4732964"/>
          </a:xfrm>
        </p:spPr>
        <p:txBody>
          <a:bodyPr/>
          <a:lstStyle>
            <a:lvl1pPr>
              <a:lnSpc>
                <a:spcPct val="100000"/>
              </a:lnSpc>
              <a:defRPr b="0" i="0">
                <a:solidFill>
                  <a:schemeClr val="bg1"/>
                </a:solidFill>
                <a:latin typeface="Palatino" pitchFamily="2" charset="77"/>
                <a:ea typeface="Palatino Regular"/>
                <a:cs typeface="Palatino" pitchFamily="2" charset="77"/>
              </a:defRPr>
            </a:lvl1pPr>
            <a:lvl2pPr>
              <a:lnSpc>
                <a:spcPct val="100000"/>
              </a:lnSpc>
              <a:defRPr b="0" i="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b="0" i="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b="0" i="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5B06C967-C119-3A46-8999-DDAAE48B2E4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DEPARTMENT NAME GOES HERE | MARCH 2018</a:t>
            </a:r>
          </a:p>
        </p:txBody>
      </p:sp>
    </p:spTree>
    <p:extLst>
      <p:ext uri="{BB962C8B-B14F-4D97-AF65-F5344CB8AC3E}">
        <p14:creationId xmlns:p14="http://schemas.microsoft.com/office/powerpoint/2010/main" val="545649911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Sub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468" y="379380"/>
            <a:ext cx="11222251" cy="617299"/>
          </a:xfrm>
        </p:spPr>
        <p:txBody>
          <a:bodyPr anchor="t"/>
          <a:lstStyle>
            <a:lvl1pPr>
              <a:lnSpc>
                <a:spcPct val="100000"/>
              </a:lnSpc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467" y="1943100"/>
            <a:ext cx="11222252" cy="4101239"/>
          </a:xfrm>
        </p:spPr>
        <p:txBody>
          <a:bodyPr/>
          <a:lstStyle>
            <a:lvl1pPr>
              <a:lnSpc>
                <a:spcPct val="100000"/>
              </a:lnSpc>
              <a:defRPr b="0" i="0">
                <a:solidFill>
                  <a:schemeClr val="bg1"/>
                </a:solidFill>
                <a:latin typeface="Palatino" pitchFamily="2" charset="77"/>
                <a:ea typeface="Palatino Regular"/>
                <a:cs typeface="Palatino" pitchFamily="2" charset="77"/>
              </a:defRPr>
            </a:lvl1pPr>
            <a:lvl2pPr>
              <a:lnSpc>
                <a:spcPct val="100000"/>
              </a:lnSpc>
              <a:defRPr b="0" i="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b="0" i="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b="0" i="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5B06C967-C119-3A46-8999-DDAAE48B2E4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DEPARTMENT NAME GOES HERE | MARCH 2018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2"/>
          </p:nvPr>
        </p:nvSpPr>
        <p:spPr>
          <a:xfrm>
            <a:off x="494467" y="1171469"/>
            <a:ext cx="11222252" cy="383668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800" b="0" i="0" cap="all" spc="0" baseline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6506769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 Line 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6217" y="378387"/>
            <a:ext cx="11220501" cy="1424610"/>
          </a:xfrm>
        </p:spPr>
        <p:txBody>
          <a:bodyPr anchor="t"/>
          <a:lstStyle>
            <a:lvl1pPr>
              <a:lnSpc>
                <a:spcPct val="100000"/>
              </a:lnSpc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 longer title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217" y="1895762"/>
            <a:ext cx="11220502" cy="4086584"/>
          </a:xfrm>
        </p:spPr>
        <p:txBody>
          <a:bodyPr/>
          <a:lstStyle>
            <a:lvl1pPr>
              <a:lnSpc>
                <a:spcPct val="100000"/>
              </a:lnSpc>
              <a:defRPr b="0" i="0">
                <a:solidFill>
                  <a:schemeClr val="bg1"/>
                </a:solidFill>
                <a:latin typeface="Palatino" pitchFamily="2" charset="77"/>
                <a:ea typeface="Palatino Regular"/>
                <a:cs typeface="Palatino" pitchFamily="2" charset="77"/>
              </a:defRPr>
            </a:lvl1pPr>
            <a:lvl2pPr>
              <a:lnSpc>
                <a:spcPct val="100000"/>
              </a:lnSpc>
              <a:defRPr b="0" i="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b="0" i="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b="0" i="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5B06C967-C119-3A46-8999-DDAAE48B2E4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DEPARTMENT NAME GOES HERE | MARCH 2018</a:t>
            </a:r>
          </a:p>
        </p:txBody>
      </p:sp>
    </p:spTree>
    <p:extLst>
      <p:ext uri="{BB962C8B-B14F-4D97-AF65-F5344CB8AC3E}">
        <p14:creationId xmlns:p14="http://schemas.microsoft.com/office/powerpoint/2010/main" val="3692737760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Colum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185" y="377253"/>
            <a:ext cx="11222533" cy="769662"/>
          </a:xfrm>
        </p:spPr>
        <p:txBody>
          <a:bodyPr/>
          <a:lstStyle>
            <a:lvl1pPr>
              <a:lnSpc>
                <a:spcPct val="100000"/>
              </a:lnSpc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4185" y="1281851"/>
            <a:ext cx="5472662" cy="4684995"/>
          </a:xfrm>
        </p:spPr>
        <p:txBody>
          <a:bodyPr/>
          <a:lstStyle>
            <a:lvl1pPr>
              <a:lnSpc>
                <a:spcPct val="100000"/>
              </a:lnSpc>
              <a:defRPr b="0" i="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b="0" i="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b="0" i="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b="0" i="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7754" y="1281851"/>
            <a:ext cx="5468964" cy="4684995"/>
          </a:xfrm>
        </p:spPr>
        <p:txBody>
          <a:bodyPr/>
          <a:lstStyle>
            <a:lvl1pPr>
              <a:lnSpc>
                <a:spcPct val="100000"/>
              </a:lnSpc>
              <a:defRPr b="0" i="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b="0" i="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b="0" i="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b="0" i="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5B06C967-C119-3A46-8999-DDAAE48B2E4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DEPARTMENT NAME GOES HERE | MARCH 2018</a:t>
            </a:r>
          </a:p>
        </p:txBody>
      </p:sp>
    </p:spTree>
    <p:extLst>
      <p:ext uri="{BB962C8B-B14F-4D97-AF65-F5344CB8AC3E}">
        <p14:creationId xmlns:p14="http://schemas.microsoft.com/office/powerpoint/2010/main" val="1211609766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570" y="378388"/>
            <a:ext cx="10187609" cy="769662"/>
          </a:xfrm>
        </p:spPr>
        <p:txBody>
          <a:bodyPr anchor="t"/>
          <a:lstStyle>
            <a:lvl1pPr>
              <a:lnSpc>
                <a:spcPct val="100000"/>
              </a:lnSpc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5B06C967-C119-3A46-8999-DDAAE48B2E4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DEPARTMENT NAME GOES HERE | MARCH 2018</a:t>
            </a:r>
          </a:p>
        </p:txBody>
      </p:sp>
    </p:spTree>
    <p:extLst>
      <p:ext uri="{BB962C8B-B14F-4D97-AF65-F5344CB8AC3E}">
        <p14:creationId xmlns:p14="http://schemas.microsoft.com/office/powerpoint/2010/main" val="3340064594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iptu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5B06C967-C119-3A46-8999-DDAAE48B2E4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DEPARTMENT NAME GOES HERE | MARCH 2018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34700" cy="5181600"/>
          </a:xfrm>
        </p:spPr>
        <p:txBody>
          <a:bodyPr anchor="ctr">
            <a:normAutofit/>
          </a:bodyPr>
          <a:lstStyle>
            <a:lvl1pPr marL="173038" indent="-173038">
              <a:lnSpc>
                <a:spcPct val="100000"/>
              </a:lnSpc>
              <a:tabLst/>
              <a:defRPr sz="2800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1723791" y="5793638"/>
            <a:ext cx="9820509" cy="354402"/>
          </a:xfrm>
        </p:spPr>
        <p:txBody>
          <a:bodyPr>
            <a:normAutofit/>
          </a:bodyPr>
          <a:lstStyle>
            <a:lvl1pPr algn="r">
              <a:defRPr sz="1800" b="0" i="0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marL="228600" marR="0" lvl="0" indent="-22860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7793667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ripture - Imag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Helvetica Neue" panose="02000503000000020004" pitchFamily="2" charset="0"/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76800" y="6356350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fld id="{5B06C967-C119-3A46-8999-DDAAE48B2E4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5200" y="6356350"/>
            <a:ext cx="403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DEPARTMENT NAME GOES HERE | MARCH 2018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257300" y="2564295"/>
            <a:ext cx="9715500" cy="689112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3600" b="0" i="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257300" y="3364706"/>
            <a:ext cx="9715500" cy="150018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800" b="0" i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786744" y="620229"/>
            <a:ext cx="3329673" cy="194406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 b="0" i="0" u="none" baseline="0">
                <a:solidFill>
                  <a:schemeClr val="bg1"/>
                </a:solidFill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TO ADD IMAGE BACKGROUND:                                                    1. RIGHT CLICK ON SLIDE                                                       2. SELECT FORMAT BACKGROUND                                       3. SELECT “PICTURE OR TEXTURE FILL”                               4. CLICK “FILE</a:t>
            </a:r>
            <a:r>
              <a:rPr lang="mr-IN" baseline="0"/>
              <a:t>…</a:t>
            </a:r>
            <a:r>
              <a:rPr lang="en-US" baseline="0"/>
              <a:t>” UNDERNEATH “INSERT PICTURE FROM”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	 5. DELETE THIS TEXT LAYER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169162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ipture and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609601" y="457200"/>
            <a:ext cx="4902739" cy="5329003"/>
          </a:xfrm>
        </p:spPr>
        <p:txBody>
          <a:bodyPr anchor="ctr">
            <a:normAutofit/>
          </a:bodyPr>
          <a:lstStyle>
            <a:lvl1pPr marL="173038" indent="-173038">
              <a:lnSpc>
                <a:spcPct val="100000"/>
              </a:lnSpc>
              <a:tabLst/>
              <a:defRPr sz="2800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519425" y="5793637"/>
            <a:ext cx="4992915" cy="322241"/>
          </a:xfrm>
        </p:spPr>
        <p:txBody>
          <a:bodyPr>
            <a:normAutofit/>
          </a:bodyPr>
          <a:lstStyle>
            <a:lvl1pPr algn="r">
              <a:defRPr sz="1800" b="0" i="0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marL="228600" marR="0" lvl="0" indent="-22860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>
            <a:normAutofit/>
          </a:bodyPr>
          <a:lstStyle>
            <a:lvl1pPr>
              <a:defRPr sz="1800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3164115" y="6356350"/>
            <a:ext cx="2438400" cy="365125"/>
          </a:xfrm>
        </p:spPr>
        <p:txBody>
          <a:bodyPr/>
          <a:lstStyle>
            <a:lvl1pPr algn="r">
              <a:defRPr b="0" i="0">
                <a:solidFill>
                  <a:schemeClr val="bg1"/>
                </a:solidFill>
              </a:defRPr>
            </a:lvl1pPr>
          </a:lstStyle>
          <a:p>
            <a:fld id="{5B06C967-C119-3A46-8999-DDAAE48B2E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501656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763" y="378586"/>
            <a:ext cx="10187609" cy="769662"/>
          </a:xfrm>
        </p:spPr>
        <p:txBody>
          <a:bodyPr anchor="t"/>
          <a:lstStyle>
            <a:lvl1pPr>
              <a:lnSpc>
                <a:spcPct val="100000"/>
              </a:lnSpc>
              <a:defRPr b="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763" y="1216924"/>
            <a:ext cx="10187610" cy="4351338"/>
          </a:xfrm>
        </p:spPr>
        <p:txBody>
          <a:bodyPr/>
          <a:lstStyle>
            <a:lvl1pPr>
              <a:lnSpc>
                <a:spcPct val="100000"/>
              </a:lnSpc>
              <a:defRPr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lnSpc>
                <a:spcPct val="100000"/>
              </a:lnSpc>
              <a:defRPr b="0" i="0"/>
            </a:lvl2pPr>
            <a:lvl3pPr>
              <a:lnSpc>
                <a:spcPct val="100000"/>
              </a:lnSpc>
              <a:defRPr b="0" i="0"/>
            </a:lvl3pPr>
            <a:lvl4pPr>
              <a:lnSpc>
                <a:spcPct val="100000"/>
              </a:lnSpc>
              <a:defRPr b="0" i="0"/>
            </a:lvl4pPr>
            <a:lvl5pPr>
              <a:lnSpc>
                <a:spcPct val="100000"/>
              </a:lnSpc>
              <a:defRPr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5B06C967-C119-3A46-8999-DDAAE48B2E4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DEPARTMENT NAME GOES HERE | FEBRUARY 2017</a:t>
            </a:r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Scriptu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</p:spPr>
        <p:txBody>
          <a:bodyPr>
            <a:normAutofit/>
          </a:bodyPr>
          <a:lstStyle>
            <a:lvl1pPr>
              <a:defRPr sz="1800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712085" y="639337"/>
            <a:ext cx="4832215" cy="5146866"/>
          </a:xfrm>
        </p:spPr>
        <p:txBody>
          <a:bodyPr anchor="ctr">
            <a:normAutofit/>
          </a:bodyPr>
          <a:lstStyle>
            <a:lvl1pPr marL="173038" indent="-173038">
              <a:lnSpc>
                <a:spcPct val="100000"/>
              </a:lnSpc>
              <a:tabLst/>
              <a:defRPr sz="2800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6712085" y="5793637"/>
            <a:ext cx="4832215" cy="322241"/>
          </a:xfrm>
        </p:spPr>
        <p:txBody>
          <a:bodyPr>
            <a:normAutofit/>
          </a:bodyPr>
          <a:lstStyle>
            <a:lvl1pPr algn="r">
              <a:defRPr sz="1800" b="0" i="0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marL="228600" marR="0" lvl="0" indent="-22860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Edit Master text styles</a:t>
            </a: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662057" y="6356350"/>
            <a:ext cx="2438400" cy="365125"/>
          </a:xfrm>
        </p:spPr>
        <p:txBody>
          <a:bodyPr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5B06C967-C119-3A46-8999-DDAAE48B2E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666148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mall Image and Quo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600" y="1219200"/>
            <a:ext cx="1886768" cy="2012054"/>
          </a:xfrm>
        </p:spPr>
        <p:txBody>
          <a:bodyPr>
            <a:normAutofit/>
          </a:bodyPr>
          <a:lstStyle>
            <a:lvl1pPr>
              <a:defRPr sz="1800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57351" y="1219199"/>
            <a:ext cx="8486950" cy="4567003"/>
          </a:xfrm>
        </p:spPr>
        <p:txBody>
          <a:bodyPr anchor="ctr">
            <a:normAutofit/>
          </a:bodyPr>
          <a:lstStyle>
            <a:lvl1pPr marL="173038" indent="-173038">
              <a:lnSpc>
                <a:spcPct val="100000"/>
              </a:lnSpc>
              <a:tabLst/>
              <a:defRPr sz="2800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09600" y="3429000"/>
            <a:ext cx="1887538" cy="334963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latin typeface="Zoram ldsLat" charset="0"/>
                <a:ea typeface="Zoram ldsLat" charset="0"/>
                <a:cs typeface="Zoram ldsLat" charset="0"/>
              </a:defRPr>
            </a:lvl2pPr>
            <a:lvl3pPr marL="914400" indent="0">
              <a:buNone/>
              <a:defRPr sz="1800">
                <a:latin typeface="Zoram ldsLat" charset="0"/>
                <a:ea typeface="Zoram ldsLat" charset="0"/>
                <a:cs typeface="Zoram ldsLat" charset="0"/>
              </a:defRPr>
            </a:lvl3pPr>
            <a:lvl4pPr marL="1371600" indent="0">
              <a:buNone/>
              <a:defRPr sz="1800">
                <a:latin typeface="Zoram ldsLat" charset="0"/>
                <a:ea typeface="Zoram ldsLat" charset="0"/>
                <a:cs typeface="Zoram ldsLat" charset="0"/>
              </a:defRPr>
            </a:lvl4pPr>
            <a:lvl5pPr marL="1828800" indent="0">
              <a:buNone/>
              <a:defRPr sz="1800">
                <a:latin typeface="Zoram ldsLat" charset="0"/>
                <a:ea typeface="Zoram ldsLat" charset="0"/>
                <a:cs typeface="Zoram ldsLat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3"/>
          </p:nvPr>
        </p:nvSpPr>
        <p:spPr>
          <a:xfrm>
            <a:off x="4876800" y="6356350"/>
            <a:ext cx="2438400" cy="36512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5B06C967-C119-3A46-8999-DDAAE48B2E4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lide Number Placeholder 13"/>
          <p:cNvSpPr>
            <a:spLocks noGrp="1"/>
          </p:cNvSpPr>
          <p:nvPr>
            <p:ph type="sldNum" sz="quarter" idx="11"/>
          </p:nvPr>
        </p:nvSpPr>
        <p:spPr>
          <a:xfrm>
            <a:off x="7315200" y="6356350"/>
            <a:ext cx="4038600" cy="36512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DEPARTMENT NAME GOES HERE | MARCH 2018</a:t>
            </a:r>
          </a:p>
        </p:txBody>
      </p:sp>
    </p:spTree>
    <p:extLst>
      <p:ext uri="{BB962C8B-B14F-4D97-AF65-F5344CB8AC3E}">
        <p14:creationId xmlns:p14="http://schemas.microsoft.com/office/powerpoint/2010/main" val="869269814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790" y="383997"/>
            <a:ext cx="5082209" cy="1477616"/>
          </a:xfrm>
        </p:spPr>
        <p:txBody>
          <a:bodyPr anchor="t"/>
          <a:lstStyle>
            <a:lvl1pPr>
              <a:lnSpc>
                <a:spcPct val="100000"/>
              </a:lnSpc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789" y="1954380"/>
            <a:ext cx="5082211" cy="4165929"/>
          </a:xfrm>
        </p:spPr>
        <p:txBody>
          <a:bodyPr/>
          <a:lstStyle>
            <a:lvl1pPr>
              <a:lnSpc>
                <a:spcPct val="100000"/>
              </a:lnSpc>
              <a:defRPr b="0" i="0">
                <a:solidFill>
                  <a:schemeClr val="bg1"/>
                </a:solidFill>
                <a:latin typeface="Palatino" pitchFamily="2" charset="77"/>
                <a:ea typeface="Palatino Regular"/>
                <a:cs typeface="Palatino" pitchFamily="2" charset="77"/>
              </a:defRPr>
            </a:lvl1pPr>
            <a:lvl2pPr>
              <a:lnSpc>
                <a:spcPct val="100000"/>
              </a:lnSpc>
              <a:defRPr b="0" i="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b="0" i="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b="0" i="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>
            <a:normAutofit/>
          </a:bodyPr>
          <a:lstStyle>
            <a:lvl1pPr>
              <a:defRPr sz="1800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3164115" y="6356350"/>
            <a:ext cx="2438400" cy="365125"/>
          </a:xfrm>
        </p:spPr>
        <p:txBody>
          <a:bodyPr/>
          <a:lstStyle>
            <a:lvl1pPr algn="r">
              <a:defRPr b="0" i="0">
                <a:solidFill>
                  <a:schemeClr val="bg1"/>
                </a:solidFill>
              </a:defRPr>
            </a:lvl1pPr>
          </a:lstStyle>
          <a:p>
            <a:fld id="{5B06C967-C119-3A46-8999-DDAAE48B2E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10327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3829" y="457200"/>
            <a:ext cx="4860471" cy="1477616"/>
          </a:xfrm>
          <a:noFill/>
        </p:spPr>
        <p:txBody>
          <a:bodyPr anchor="t"/>
          <a:lstStyle>
            <a:lvl1pPr>
              <a:lnSpc>
                <a:spcPct val="100000"/>
              </a:lnSpc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3828" y="2027582"/>
            <a:ext cx="4860471" cy="4103947"/>
          </a:xfrm>
          <a:noFill/>
        </p:spPr>
        <p:txBody>
          <a:bodyPr/>
          <a:lstStyle>
            <a:lvl1pPr>
              <a:lnSpc>
                <a:spcPct val="100000"/>
              </a:lnSpc>
              <a:defRPr b="0" i="0">
                <a:solidFill>
                  <a:schemeClr val="bg1"/>
                </a:solidFill>
                <a:latin typeface="Palatino" pitchFamily="2" charset="77"/>
                <a:ea typeface="Palatino Regular"/>
                <a:cs typeface="Palatino" pitchFamily="2" charset="77"/>
              </a:defRPr>
            </a:lvl1pPr>
            <a:lvl2pPr>
              <a:lnSpc>
                <a:spcPct val="100000"/>
              </a:lnSpc>
              <a:defRPr b="0" i="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b="0" i="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b="0" i="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noFill/>
        </p:spPr>
        <p:txBody>
          <a:bodyPr>
            <a:normAutofit/>
          </a:bodyPr>
          <a:lstStyle>
            <a:lvl1pPr>
              <a:defRPr sz="1800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662057" y="6356350"/>
            <a:ext cx="2438400" cy="365125"/>
          </a:xfrm>
          <a:noFill/>
        </p:spPr>
        <p:txBody>
          <a:bodyPr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5B06C967-C119-3A46-8999-DDAAE48B2E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293274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 2 Imag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790" y="383997"/>
            <a:ext cx="5082209" cy="1477616"/>
          </a:xfrm>
        </p:spPr>
        <p:txBody>
          <a:bodyPr anchor="t"/>
          <a:lstStyle>
            <a:lvl1pPr>
              <a:lnSpc>
                <a:spcPct val="100000"/>
              </a:lnSpc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789" y="1954380"/>
            <a:ext cx="5082211" cy="4165929"/>
          </a:xfrm>
        </p:spPr>
        <p:txBody>
          <a:bodyPr/>
          <a:lstStyle>
            <a:lvl1pPr>
              <a:lnSpc>
                <a:spcPct val="100000"/>
              </a:lnSpc>
              <a:defRPr b="0" i="0">
                <a:solidFill>
                  <a:schemeClr val="bg1"/>
                </a:solidFill>
                <a:latin typeface="Palatino" pitchFamily="2" charset="77"/>
                <a:ea typeface="Palatino Regular"/>
                <a:cs typeface="Palatino" pitchFamily="2" charset="77"/>
              </a:defRPr>
            </a:lvl1pPr>
            <a:lvl2pPr>
              <a:lnSpc>
                <a:spcPct val="100000"/>
              </a:lnSpc>
              <a:defRPr b="0" i="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b="0" i="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b="0" i="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3429000"/>
          </a:xfrm>
        </p:spPr>
        <p:txBody>
          <a:bodyPr>
            <a:normAutofit/>
          </a:bodyPr>
          <a:lstStyle>
            <a:lvl1pPr>
              <a:defRPr sz="1800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3164115" y="6356350"/>
            <a:ext cx="2438400" cy="365125"/>
          </a:xfrm>
        </p:spPr>
        <p:txBody>
          <a:bodyPr/>
          <a:lstStyle>
            <a:lvl1pPr algn="r">
              <a:defRPr b="0" i="0">
                <a:solidFill>
                  <a:schemeClr val="bg1"/>
                </a:solidFill>
              </a:defRPr>
            </a:lvl1pPr>
          </a:lstStyle>
          <a:p>
            <a:fld id="{5B06C967-C119-3A46-8999-DDAAE48B2E4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096000" y="3429000"/>
            <a:ext cx="6096000" cy="3429000"/>
          </a:xfrm>
        </p:spPr>
        <p:txBody>
          <a:bodyPr>
            <a:normAutofit/>
          </a:bodyPr>
          <a:lstStyle>
            <a:lvl1pPr>
              <a:defRPr sz="1800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75917320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3 Imag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790" y="383997"/>
            <a:ext cx="5082209" cy="1477616"/>
          </a:xfrm>
        </p:spPr>
        <p:txBody>
          <a:bodyPr anchor="t"/>
          <a:lstStyle>
            <a:lvl1pPr>
              <a:lnSpc>
                <a:spcPct val="100000"/>
              </a:lnSpc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789" y="1954380"/>
            <a:ext cx="5082211" cy="4165929"/>
          </a:xfrm>
        </p:spPr>
        <p:txBody>
          <a:bodyPr/>
          <a:lstStyle>
            <a:lvl1pPr>
              <a:lnSpc>
                <a:spcPct val="100000"/>
              </a:lnSpc>
              <a:defRPr b="0" i="0">
                <a:solidFill>
                  <a:schemeClr val="bg1"/>
                </a:solidFill>
                <a:latin typeface="Palatino" pitchFamily="2" charset="77"/>
                <a:ea typeface="Palatino Regular"/>
                <a:cs typeface="Palatino" pitchFamily="2" charset="77"/>
              </a:defRPr>
            </a:lvl1pPr>
            <a:lvl2pPr>
              <a:lnSpc>
                <a:spcPct val="100000"/>
              </a:lnSpc>
              <a:defRPr b="0" i="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b="0" i="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b="0" i="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3429000"/>
          </a:xfrm>
        </p:spPr>
        <p:txBody>
          <a:bodyPr>
            <a:normAutofit/>
          </a:bodyPr>
          <a:lstStyle>
            <a:lvl1pPr>
              <a:defRPr sz="1800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3164115" y="6356350"/>
            <a:ext cx="2438400" cy="365125"/>
          </a:xfrm>
        </p:spPr>
        <p:txBody>
          <a:bodyPr/>
          <a:lstStyle>
            <a:lvl1pPr algn="r">
              <a:defRPr b="0" i="0">
                <a:solidFill>
                  <a:schemeClr val="bg1"/>
                </a:solidFill>
              </a:defRPr>
            </a:lvl1pPr>
          </a:lstStyle>
          <a:p>
            <a:fld id="{5B06C967-C119-3A46-8999-DDAAE48B2E4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096000" y="3429000"/>
            <a:ext cx="3048000" cy="3429000"/>
          </a:xfrm>
        </p:spPr>
        <p:txBody>
          <a:bodyPr>
            <a:normAutofit/>
          </a:bodyPr>
          <a:lstStyle>
            <a:lvl1pPr>
              <a:defRPr sz="1800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144001" y="3429000"/>
            <a:ext cx="3048000" cy="3429000"/>
          </a:xfrm>
        </p:spPr>
        <p:txBody>
          <a:bodyPr>
            <a:normAutofit/>
          </a:bodyPr>
          <a:lstStyle>
            <a:lvl1pPr>
              <a:defRPr sz="1800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09196610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1800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4876800" y="6356350"/>
            <a:ext cx="2438400" cy="36512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5B06C967-C119-3A46-8999-DDAAE48B2E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442731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oll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</p:spPr>
        <p:txBody>
          <a:bodyPr>
            <a:normAutofit/>
          </a:bodyPr>
          <a:lstStyle>
            <a:lvl1pPr>
              <a:defRPr sz="1800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3429000"/>
          </a:xfrm>
        </p:spPr>
        <p:txBody>
          <a:bodyPr>
            <a:normAutofit/>
          </a:bodyPr>
          <a:lstStyle>
            <a:lvl1pPr>
              <a:defRPr sz="1800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096000" y="3429000"/>
            <a:ext cx="6096000" cy="3429000"/>
          </a:xfrm>
        </p:spPr>
        <p:txBody>
          <a:bodyPr>
            <a:normAutofit/>
          </a:bodyPr>
          <a:lstStyle>
            <a:lvl1pPr>
              <a:defRPr sz="1800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3"/>
          </p:nvPr>
        </p:nvSpPr>
        <p:spPr>
          <a:xfrm>
            <a:off x="3164115" y="6356350"/>
            <a:ext cx="2438400" cy="365125"/>
          </a:xfrm>
        </p:spPr>
        <p:txBody>
          <a:bodyPr/>
          <a:lstStyle>
            <a:lvl1pPr algn="r">
              <a:defRPr b="0" i="0">
                <a:solidFill>
                  <a:schemeClr val="bg1"/>
                </a:solidFill>
              </a:defRPr>
            </a:lvl1pPr>
          </a:lstStyle>
          <a:p>
            <a:fld id="{5B06C967-C119-3A46-8999-DDAAE48B2E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341795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4"/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media</a:t>
            </a: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4876800" y="6356350"/>
            <a:ext cx="2438400" cy="36512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5B06C967-C119-3A46-8999-DDAAE48B2E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438555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12"/>
          <p:cNvSpPr>
            <a:spLocks noGrp="1"/>
          </p:cNvSpPr>
          <p:nvPr>
            <p:ph type="ftr" sz="quarter" idx="13"/>
          </p:nvPr>
        </p:nvSpPr>
        <p:spPr>
          <a:xfrm>
            <a:off x="4876800" y="6356350"/>
            <a:ext cx="2438400" cy="36512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5B06C967-C119-3A46-8999-DDAAE48B2E4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lide Number Placeholder 13"/>
          <p:cNvSpPr>
            <a:spLocks noGrp="1"/>
          </p:cNvSpPr>
          <p:nvPr>
            <p:ph type="sldNum" sz="quarter" idx="11"/>
          </p:nvPr>
        </p:nvSpPr>
        <p:spPr>
          <a:xfrm>
            <a:off x="7315200" y="6356350"/>
            <a:ext cx="4038600" cy="36512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DEPARTMENT NAME GOES HERE | MARCH 2018</a:t>
            </a:r>
          </a:p>
        </p:txBody>
      </p:sp>
    </p:spTree>
    <p:extLst>
      <p:ext uri="{BB962C8B-B14F-4D97-AF65-F5344CB8AC3E}">
        <p14:creationId xmlns:p14="http://schemas.microsoft.com/office/powerpoint/2010/main" val="2323319258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- Revers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06C967-C119-3A46-8999-DDAAE48B2E4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DEPARTMENT NAME GOES HERE | FEBRUARY 2017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99763" y="378586"/>
            <a:ext cx="10187609" cy="769662"/>
          </a:xfrm>
        </p:spPr>
        <p:txBody>
          <a:bodyPr anchor="t"/>
          <a:lstStyle>
            <a:lvl1pPr>
              <a:lnSpc>
                <a:spcPct val="100000"/>
              </a:lnSpc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99762" y="1216924"/>
            <a:ext cx="11044537" cy="4351338"/>
          </a:xfrm>
        </p:spPr>
        <p:txBody>
          <a:bodyPr/>
          <a:lstStyle>
            <a:lvl1pPr>
              <a:lnSpc>
                <a:spcPct val="100000"/>
              </a:lnSpc>
              <a:defRPr b="0" i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lnSpc>
                <a:spcPct val="100000"/>
              </a:lnSpc>
              <a:defRPr b="0" i="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b="0" i="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b="0" i="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 descr="A picture containing device&#10;&#10;Description automatically generated">
            <a:extLst>
              <a:ext uri="{FF2B5EF4-FFF2-40B4-BE49-F238E27FC236}">
                <a16:creationId xmlns:a16="http://schemas.microsoft.com/office/drawing/2014/main" id="{82CCC591-9A50-5E4C-88FE-5F0CC06330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2931" y="323058"/>
            <a:ext cx="2637688" cy="2645633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70037"/>
            <a:ext cx="12192000" cy="31594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8304" y="2554159"/>
            <a:ext cx="5842692" cy="1749682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4214714" y="6152109"/>
            <a:ext cx="376256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b="0" i="0" dirty="0">
                <a:solidFill>
                  <a:schemeClr val="bg1">
                    <a:alpha val="2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Arial" panose="020B0604020202020204" pitchFamily="34" charset="0"/>
              </a:rPr>
              <a:t> © 2020 by Intellectual Reserve,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855344722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 - Revers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5B06C967-C119-3A46-8999-DDAAE48B2E4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DEPARTMENT NAME GOES HERE | FEBRUARY 2017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99763" y="378586"/>
            <a:ext cx="10187609" cy="769662"/>
          </a:xfrm>
        </p:spPr>
        <p:txBody>
          <a:bodyPr anchor="t"/>
          <a:lstStyle>
            <a:lvl1pPr>
              <a:lnSpc>
                <a:spcPct val="100000"/>
              </a:lnSpc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99763" y="1216924"/>
            <a:ext cx="10187610" cy="4351338"/>
          </a:xfrm>
        </p:spPr>
        <p:txBody>
          <a:bodyPr/>
          <a:lstStyle>
            <a:lvl1pPr>
              <a:lnSpc>
                <a:spcPct val="100000"/>
              </a:lnSpc>
              <a:defRPr b="0" i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lnSpc>
                <a:spcPct val="100000"/>
              </a:lnSpc>
              <a:defRPr b="0" i="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b="0" i="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b="0" i="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475080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- Revers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06C967-C119-3A46-8999-DDAAE48B2E4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DEPARTMENT NAME GOES HERE | FEBRUARY 2017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99763" y="378586"/>
            <a:ext cx="10187609" cy="769662"/>
          </a:xfrm>
        </p:spPr>
        <p:txBody>
          <a:bodyPr anchor="t"/>
          <a:lstStyle>
            <a:lvl1pPr>
              <a:lnSpc>
                <a:spcPct val="100000"/>
              </a:lnSpc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99763" y="1216924"/>
            <a:ext cx="10187610" cy="4351338"/>
          </a:xfrm>
        </p:spPr>
        <p:txBody>
          <a:bodyPr/>
          <a:lstStyle>
            <a:lvl1pPr>
              <a:lnSpc>
                <a:spcPct val="100000"/>
              </a:lnSpc>
              <a:defRPr b="0" i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lnSpc>
                <a:spcPct val="100000"/>
              </a:lnSpc>
              <a:defRPr b="0" i="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b="0" i="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b="0" i="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9213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riptur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4923295" cy="5146866"/>
          </a:xfrm>
        </p:spPr>
        <p:txBody>
          <a:bodyPr anchor="ctr">
            <a:normAutofit/>
          </a:bodyPr>
          <a:lstStyle>
            <a:lvl1pPr marL="114300" indent="-114300">
              <a:lnSpc>
                <a:spcPct val="100000"/>
              </a:lnSpc>
              <a:tabLst/>
              <a:defRPr sz="2800" b="0" i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609599" y="5793637"/>
            <a:ext cx="4923296" cy="322241"/>
          </a:xfrm>
        </p:spPr>
        <p:txBody>
          <a:bodyPr>
            <a:normAutofit/>
          </a:bodyPr>
          <a:lstStyle>
            <a:lvl1pPr algn="r">
              <a:lnSpc>
                <a:spcPct val="100000"/>
              </a:lnSpc>
              <a:defRPr sz="1800" b="0" i="0" spc="3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marL="228600" marR="0" lvl="0" indent="-22860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>
            <a:normAutofit/>
          </a:bodyPr>
          <a:lstStyle>
            <a:lvl1pPr>
              <a:defRPr sz="1800" b="0" i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3164115" y="6356350"/>
            <a:ext cx="2438400" cy="365125"/>
          </a:xfrm>
        </p:spPr>
        <p:txBody>
          <a:bodyPr/>
          <a:lstStyle>
            <a:lvl1pPr algn="r">
              <a:defRPr/>
            </a:lvl1pPr>
          </a:lstStyle>
          <a:p>
            <a:fld id="{5B06C967-C119-3A46-8999-DDAAE48B2E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and Scrip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</p:spPr>
        <p:txBody>
          <a:bodyPr>
            <a:normAutofit/>
          </a:bodyPr>
          <a:lstStyle>
            <a:lvl1pPr>
              <a:defRPr sz="1800" b="0" i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662057" y="457200"/>
            <a:ext cx="4882243" cy="5329003"/>
          </a:xfrm>
        </p:spPr>
        <p:txBody>
          <a:bodyPr anchor="ctr">
            <a:normAutofit/>
          </a:bodyPr>
          <a:lstStyle>
            <a:lvl1pPr marL="114300" indent="-114300">
              <a:lnSpc>
                <a:spcPct val="100000"/>
              </a:lnSpc>
              <a:tabLst/>
              <a:defRPr sz="2800" b="0" i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6662057" y="5793637"/>
            <a:ext cx="4882243" cy="322241"/>
          </a:xfrm>
        </p:spPr>
        <p:txBody>
          <a:bodyPr>
            <a:normAutofit/>
          </a:bodyPr>
          <a:lstStyle>
            <a:lvl1pPr algn="r">
              <a:lnSpc>
                <a:spcPct val="100000"/>
              </a:lnSpc>
              <a:defRPr sz="1800" b="0" i="0" spc="3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marL="228600" marR="0" lvl="0" indent="-22860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662057" y="6356350"/>
            <a:ext cx="2438400" cy="365125"/>
          </a:xfrm>
        </p:spPr>
        <p:txBody>
          <a:bodyPr/>
          <a:lstStyle>
            <a:lvl1pPr algn="l">
              <a:defRPr/>
            </a:lvl1pPr>
          </a:lstStyle>
          <a:p>
            <a:fld id="{5B06C967-C119-3A46-8999-DDAAE48B2E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mage and Scriptu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</p:spPr>
        <p:txBody>
          <a:bodyPr>
            <a:normAutofit/>
          </a:bodyPr>
          <a:lstStyle>
            <a:lvl1pPr>
              <a:defRPr sz="1800" b="0" i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662057" y="1415143"/>
            <a:ext cx="4882243" cy="4371060"/>
          </a:xfrm>
        </p:spPr>
        <p:txBody>
          <a:bodyPr anchor="ctr">
            <a:normAutofit/>
          </a:bodyPr>
          <a:lstStyle>
            <a:lvl1pPr marL="114300" indent="-114300">
              <a:lnSpc>
                <a:spcPct val="100000"/>
              </a:lnSpc>
              <a:tabLst/>
              <a:defRPr sz="2800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6662057" y="5793637"/>
            <a:ext cx="4882243" cy="322241"/>
          </a:xfrm>
        </p:spPr>
        <p:txBody>
          <a:bodyPr>
            <a:normAutofit/>
          </a:bodyPr>
          <a:lstStyle>
            <a:lvl1pPr algn="r">
              <a:lnSpc>
                <a:spcPct val="100000"/>
              </a:lnSpc>
              <a:defRPr sz="1800" b="0" i="0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marL="228600" marR="0" lvl="0" indent="-22860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662057" y="6356350"/>
            <a:ext cx="2438400" cy="365125"/>
          </a:xfrm>
        </p:spPr>
        <p:txBody>
          <a:bodyPr/>
          <a:lstStyle>
            <a:lvl1pPr algn="l">
              <a:defRPr/>
            </a:lvl1pPr>
          </a:lstStyle>
          <a:p>
            <a:fld id="{5B06C967-C119-3A46-8999-DDAAE48B2E4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12">
            <a:extLst>
              <a:ext uri="{FF2B5EF4-FFF2-40B4-BE49-F238E27FC236}">
                <a16:creationId xmlns:a16="http://schemas.microsoft.com/office/drawing/2014/main" id="{702A6597-F0B9-424E-8A94-62F48C2AE52D}"/>
              </a:ext>
            </a:extLst>
          </p:cNvPr>
          <p:cNvSpPr txBox="1">
            <a:spLocks/>
          </p:cNvSpPr>
          <p:nvPr userDrawn="1"/>
        </p:nvSpPr>
        <p:spPr>
          <a:xfrm>
            <a:off x="4876800" y="6356350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0" i="0" kern="1200">
                <a:solidFill>
                  <a:schemeClr val="bg1"/>
                </a:solidFill>
                <a:latin typeface="Arial Regular" charset="0"/>
                <a:ea typeface="Arial Regular" charset="0"/>
                <a:cs typeface="Arial Regular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06C967-C119-3A46-8999-DDAAE48B2E46}" type="slidenum">
              <a:rPr lang="en-US" b="0" i="0" smtClean="0">
                <a:latin typeface="Helvetica Neue" panose="02000503000000020004" pitchFamily="2" charset="0"/>
              </a:rPr>
              <a:pPr/>
              <a:t>‹#›</a:t>
            </a:fld>
            <a:endParaRPr lang="en-US" b="0" i="0" dirty="0">
              <a:latin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710833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>
            <a:normAutofit/>
          </a:bodyPr>
          <a:lstStyle>
            <a:lvl1pPr>
              <a:defRPr sz="1800" b="0" i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05790" y="383997"/>
            <a:ext cx="5082209" cy="1477616"/>
          </a:xfrm>
        </p:spPr>
        <p:txBody>
          <a:bodyPr anchor="t"/>
          <a:lstStyle>
            <a:lvl1pPr>
              <a:lnSpc>
                <a:spcPct val="100000"/>
              </a:lnSpc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05789" y="1954380"/>
            <a:ext cx="5082211" cy="4165929"/>
          </a:xfrm>
        </p:spPr>
        <p:txBody>
          <a:bodyPr/>
          <a:lstStyle>
            <a:lvl1pPr>
              <a:lnSpc>
                <a:spcPct val="100000"/>
              </a:lnSpc>
              <a:defRPr b="0" i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lnSpc>
                <a:spcPct val="100000"/>
              </a:lnSpc>
              <a:defRPr b="0" i="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b="0" i="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b="0" i="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b="0" i="0">
                <a:solidFill>
                  <a:schemeClr val="bg1"/>
                </a:solidFill>
              </a:defRPr>
            </a:lvl5pPr>
            <a:lvl7pPr>
              <a:defRPr>
                <a:solidFill>
                  <a:schemeClr val="bg1"/>
                </a:solidFill>
              </a:defRPr>
            </a:lvl7pPr>
            <a:lvl9pPr>
              <a:defRPr>
                <a:solidFill>
                  <a:schemeClr val="bg1"/>
                </a:solidFill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Second level</a:t>
            </a:r>
          </a:p>
          <a:p>
            <a:pPr marL="2286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Third level</a:t>
            </a:r>
          </a:p>
          <a:p>
            <a:pPr marL="228600" marR="0" lvl="3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Fourth level</a:t>
            </a:r>
          </a:p>
          <a:p>
            <a:pPr marL="228600" marR="0" lvl="4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Fifth level</a:t>
            </a:r>
          </a:p>
        </p:txBody>
      </p:sp>
      <p:sp>
        <p:nvSpPr>
          <p:cNvPr id="8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3164115" y="6356350"/>
            <a:ext cx="24384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5B06C967-C119-3A46-8999-DDAAE48B2E4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12">
            <a:extLst>
              <a:ext uri="{FF2B5EF4-FFF2-40B4-BE49-F238E27FC236}">
                <a16:creationId xmlns:a16="http://schemas.microsoft.com/office/drawing/2014/main" id="{3E86D03B-3202-DA4A-BD68-608D26917D1D}"/>
              </a:ext>
            </a:extLst>
          </p:cNvPr>
          <p:cNvSpPr txBox="1">
            <a:spLocks/>
          </p:cNvSpPr>
          <p:nvPr userDrawn="1"/>
        </p:nvSpPr>
        <p:spPr>
          <a:xfrm>
            <a:off x="10247085" y="6356350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0" i="0" kern="1200">
                <a:solidFill>
                  <a:schemeClr val="bg1"/>
                </a:solidFill>
                <a:latin typeface="Arial Regular" charset="0"/>
                <a:ea typeface="Arial Regular" charset="0"/>
                <a:cs typeface="Arial Regular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06C967-C119-3A46-8999-DDAAE48B2E46}" type="slidenum">
              <a:rPr lang="en-US" b="0" i="0" smtClean="0">
                <a:latin typeface="Helvetica Neue" panose="02000503000000020004" pitchFamily="2" charset="0"/>
              </a:rPr>
              <a:pPr/>
              <a:t>‹#›</a:t>
            </a:fld>
            <a:endParaRPr lang="en-US" b="0" i="0" dirty="0">
              <a:latin typeface="Helvetica Neue" panose="02000503000000020004" pitchFamily="2" charset="0"/>
            </a:endParaRPr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Helvetica Neue" panose="02000503000000020004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email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H="1">
            <a:off x="-1210865" y="1210865"/>
            <a:ext cx="6858000" cy="443626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010" y="376518"/>
            <a:ext cx="10200861" cy="7696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010" y="1221482"/>
            <a:ext cx="10200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76800" y="6356350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5B06C967-C119-3A46-8999-DDAAE48B2E4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5200" y="6354283"/>
            <a:ext cx="403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DEPARTMENT NAME GOES HERE | FEBRUARY 2017</a:t>
            </a:r>
          </a:p>
        </p:txBody>
      </p:sp>
    </p:spTree>
    <p:extLst>
      <p:ext uri="{BB962C8B-B14F-4D97-AF65-F5344CB8AC3E}">
        <p14:creationId xmlns:p14="http://schemas.microsoft.com/office/powerpoint/2010/main" val="2236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4" r:id="rId2"/>
    <p:sldLayoutId id="2147483918" r:id="rId3"/>
    <p:sldLayoutId id="2147483920" r:id="rId4"/>
    <p:sldLayoutId id="2147484037" r:id="rId5"/>
    <p:sldLayoutId id="2147483926" r:id="rId6"/>
    <p:sldLayoutId id="2147483927" r:id="rId7"/>
    <p:sldLayoutId id="2147484034" r:id="rId8"/>
    <p:sldLayoutId id="2147483929" r:id="rId9"/>
    <p:sldLayoutId id="2147483937" r:id="rId10"/>
    <p:sldLayoutId id="2147484036" r:id="rId11"/>
    <p:sldLayoutId id="2147484051" r:id="rId12"/>
  </p:sldLayoutIdLst>
  <p:transition>
    <p:fade/>
  </p:transition>
  <p:hf sldNum="0"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Palatino" pitchFamily="2" charset="77"/>
          <a:ea typeface="Palatino Regular" charset="0"/>
          <a:cs typeface="Palatino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800" b="0" i="0" kern="1200">
          <a:solidFill>
            <a:schemeClr val="bg1"/>
          </a:solidFill>
          <a:latin typeface="Helvetica Neue" panose="02000503000000020004" pitchFamily="2" charset="0"/>
          <a:ea typeface="Helvetica Neue" panose="02000503000000020004" pitchFamily="2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b="0" i="0" kern="1200">
          <a:solidFill>
            <a:schemeClr val="bg1"/>
          </a:solidFill>
          <a:latin typeface="Helvetica Neue" panose="02000503000000020004" pitchFamily="2" charset="0"/>
          <a:ea typeface="Helvetica Neue" panose="02000503000000020004" pitchFamily="2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b="0" i="0" kern="1200">
          <a:solidFill>
            <a:schemeClr val="bg1"/>
          </a:solidFill>
          <a:latin typeface="Helvetica Neue" panose="02000503000000020004" pitchFamily="2" charset="0"/>
          <a:ea typeface="Helvetica Neue" panose="02000503000000020004" pitchFamily="2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b="0" i="0" kern="1200">
          <a:solidFill>
            <a:schemeClr val="bg1"/>
          </a:solidFill>
          <a:latin typeface="Helvetica Neue" panose="02000503000000020004" pitchFamily="2" charset="0"/>
          <a:ea typeface="Helvetica Neue" panose="02000503000000020004" pitchFamily="2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b="0" i="0" kern="1200">
          <a:solidFill>
            <a:schemeClr val="bg1"/>
          </a:solidFill>
          <a:latin typeface="Helvetica Neue" panose="02000503000000020004" pitchFamily="2" charset="0"/>
          <a:ea typeface="Helvetica Neue" panose="02000503000000020004" pitchFamily="2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84">
          <p15:clr>
            <a:srgbClr val="F26B43"/>
          </p15:clr>
        </p15:guide>
        <p15:guide id="4" pos="1248">
          <p15:clr>
            <a:srgbClr val="F26B43"/>
          </p15:clr>
        </p15:guide>
        <p15:guide id="5" pos="2112">
          <p15:clr>
            <a:srgbClr val="F26B43"/>
          </p15:clr>
        </p15:guide>
        <p15:guide id="6" pos="2976">
          <p15:clr>
            <a:srgbClr val="F26B43"/>
          </p15:clr>
        </p15:guide>
        <p15:guide id="7" pos="4704">
          <p15:clr>
            <a:srgbClr val="F26B43"/>
          </p15:clr>
        </p15:guide>
        <p15:guide id="8" pos="5568">
          <p15:clr>
            <a:srgbClr val="F26B43"/>
          </p15:clr>
        </p15:guide>
        <p15:guide id="9" pos="6408">
          <p15:clr>
            <a:srgbClr val="F26B43"/>
          </p15:clr>
        </p15:guide>
        <p15:guide id="10" pos="7272">
          <p15:clr>
            <a:srgbClr val="F26B43"/>
          </p15:clr>
        </p15:guide>
        <p15:guide id="11" orient="horz" pos="1704">
          <p15:clr>
            <a:srgbClr val="F26B43"/>
          </p15:clr>
        </p15:guide>
        <p15:guide id="12" orient="horz" pos="1224">
          <p15:clr>
            <a:srgbClr val="F26B43"/>
          </p15:clr>
        </p15:guide>
        <p15:guide id="13" orient="horz" pos="768">
          <p15:clr>
            <a:srgbClr val="F26B43"/>
          </p15:clr>
        </p15:guide>
        <p15:guide id="14" orient="horz" pos="288">
          <p15:clr>
            <a:srgbClr val="F26B43"/>
          </p15:clr>
        </p15:guide>
        <p15:guide id="15" orient="horz" pos="2616">
          <p15:clr>
            <a:srgbClr val="F26B43"/>
          </p15:clr>
        </p15:guide>
        <p15:guide id="16" orient="horz" pos="3096">
          <p15:clr>
            <a:srgbClr val="F26B43"/>
          </p15:clr>
        </p15:guide>
        <p15:guide id="17" orient="horz" pos="3552">
          <p15:clr>
            <a:srgbClr val="F26B43"/>
          </p15:clr>
        </p15:guide>
        <p15:guide id="18" orient="horz" pos="403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bg1"/>
              </a:solidFill>
              <a:latin typeface="Helvetica Neue" panose="02000503000000020004" pitchFamily="2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3338" y="442498"/>
            <a:ext cx="10200861" cy="7696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338" y="1287462"/>
            <a:ext cx="10200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76800" y="6356350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fld id="{5B06C967-C119-3A46-8999-DDAAE48B2E4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5200" y="6356350"/>
            <a:ext cx="403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DEPARTMENT NAME GOES HERE | MARCH 2018</a:t>
            </a:r>
          </a:p>
        </p:txBody>
      </p:sp>
    </p:spTree>
    <p:extLst>
      <p:ext uri="{BB962C8B-B14F-4D97-AF65-F5344CB8AC3E}">
        <p14:creationId xmlns:p14="http://schemas.microsoft.com/office/powerpoint/2010/main" val="2310826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  <p:sldLayoutId id="2147484064" r:id="rId12"/>
    <p:sldLayoutId id="2147484065" r:id="rId13"/>
    <p:sldLayoutId id="2147484066" r:id="rId14"/>
    <p:sldLayoutId id="2147484067" r:id="rId15"/>
    <p:sldLayoutId id="2147484068" r:id="rId16"/>
    <p:sldLayoutId id="2147484069" r:id="rId17"/>
    <p:sldLayoutId id="2147484070" r:id="rId18"/>
    <p:sldLayoutId id="2147484071" r:id="rId19"/>
    <p:sldLayoutId id="2147484072" r:id="rId20"/>
    <p:sldLayoutId id="2147484073" r:id="rId21"/>
    <p:sldLayoutId id="2147484074" r:id="rId22"/>
    <p:sldLayoutId id="2147484075" r:id="rId23"/>
    <p:sldLayoutId id="2147484076" r:id="rId24"/>
    <p:sldLayoutId id="2147484077" r:id="rId25"/>
    <p:sldLayoutId id="2147484078" r:id="rId26"/>
    <p:sldLayoutId id="2147484079" r:id="rId27"/>
    <p:sldLayoutId id="2147484080" r:id="rId28"/>
    <p:sldLayoutId id="2147484082" r:id="rId29"/>
  </p:sldLayoutIdLst>
  <p:transition>
    <p:fade/>
  </p:transition>
  <p:hf sldNum="0"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Palatino" pitchFamily="2" charset="77"/>
          <a:ea typeface="Palatino" pitchFamily="2" charset="77"/>
          <a:cs typeface="Palatino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800" b="0" i="0" kern="1200">
          <a:solidFill>
            <a:schemeClr val="bg1"/>
          </a:solidFill>
          <a:latin typeface="Helvetica Neue Light" panose="02000403000000020004" pitchFamily="2" charset="0"/>
          <a:ea typeface="Palatino Regular"/>
          <a:cs typeface="Calibri Light" panose="020F030202020403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b="0" i="0" kern="1200">
          <a:solidFill>
            <a:schemeClr val="bg1"/>
          </a:solidFill>
          <a:latin typeface="Helvetica Neue Light" panose="02000403000000020004" pitchFamily="2" charset="0"/>
          <a:ea typeface="Helvetica Neue" panose="02000503000000020004" pitchFamily="2" charset="0"/>
          <a:cs typeface="Calibri Light" panose="020F030202020403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b="0" i="0" kern="1200">
          <a:solidFill>
            <a:schemeClr val="bg1"/>
          </a:solidFill>
          <a:latin typeface="Helvetica Neue Light" panose="02000403000000020004" pitchFamily="2" charset="0"/>
          <a:ea typeface="Helvetica Neue" panose="02000503000000020004" pitchFamily="2" charset="0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b="0" i="0" kern="1200">
          <a:solidFill>
            <a:schemeClr val="bg1"/>
          </a:solidFill>
          <a:latin typeface="Helvetica Neue Light" panose="02000403000000020004" pitchFamily="2" charset="0"/>
          <a:ea typeface="Helvetica Neue" panose="02000503000000020004" pitchFamily="2" charset="0"/>
          <a:cs typeface="Calibri Light" panose="020F030202020403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b="0" i="0" kern="1200">
          <a:solidFill>
            <a:schemeClr val="bg1"/>
          </a:solidFill>
          <a:latin typeface="Helvetica Neue Light" panose="02000403000000020004" pitchFamily="2" charset="0"/>
          <a:ea typeface="Helvetica Neue" panose="02000503000000020004" pitchFamily="2" charset="0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84">
          <p15:clr>
            <a:srgbClr val="F26B43"/>
          </p15:clr>
        </p15:guide>
        <p15:guide id="4" pos="1248">
          <p15:clr>
            <a:srgbClr val="F26B43"/>
          </p15:clr>
        </p15:guide>
        <p15:guide id="5" pos="2112">
          <p15:clr>
            <a:srgbClr val="F26B43"/>
          </p15:clr>
        </p15:guide>
        <p15:guide id="6" pos="2976">
          <p15:clr>
            <a:srgbClr val="F26B43"/>
          </p15:clr>
        </p15:guide>
        <p15:guide id="7" pos="4704">
          <p15:clr>
            <a:srgbClr val="F26B43"/>
          </p15:clr>
        </p15:guide>
        <p15:guide id="8" pos="5568">
          <p15:clr>
            <a:srgbClr val="F26B43"/>
          </p15:clr>
        </p15:guide>
        <p15:guide id="9" pos="6432">
          <p15:clr>
            <a:srgbClr val="F26B43"/>
          </p15:clr>
        </p15:guide>
        <p15:guide id="10" pos="7272">
          <p15:clr>
            <a:srgbClr val="F26B43"/>
          </p15:clr>
        </p15:guide>
        <p15:guide id="11" orient="horz" pos="1680">
          <p15:clr>
            <a:srgbClr val="F26B43"/>
          </p15:clr>
        </p15:guide>
        <p15:guide id="12" orient="horz" pos="1224">
          <p15:clr>
            <a:srgbClr val="F26B43"/>
          </p15:clr>
        </p15:guide>
        <p15:guide id="13" orient="horz" pos="768">
          <p15:clr>
            <a:srgbClr val="F26B43"/>
          </p15:clr>
        </p15:guide>
        <p15:guide id="14" orient="horz" pos="288">
          <p15:clr>
            <a:srgbClr val="F26B43"/>
          </p15:clr>
        </p15:guide>
        <p15:guide id="15" orient="horz" pos="2616">
          <p15:clr>
            <a:srgbClr val="F26B43"/>
          </p15:clr>
        </p15:guide>
        <p15:guide id="16" orient="horz" pos="3096">
          <p15:clr>
            <a:srgbClr val="F26B43"/>
          </p15:clr>
        </p15:guide>
        <p15:guide id="17" orient="horz" pos="3552">
          <p15:clr>
            <a:srgbClr val="F26B43"/>
          </p15:clr>
        </p15:guide>
        <p15:guide id="18" orient="horz" pos="403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598CF-9A58-4D87-8722-95435DFDF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276" y="379380"/>
            <a:ext cx="11421444" cy="130654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The Godhead</a:t>
            </a:r>
            <a:br>
              <a:rPr lang="en-US" dirty="0"/>
            </a:br>
            <a:r>
              <a:rPr lang="en-US" dirty="0"/>
              <a:t>Deepening Conversion Through Gospel Study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354B01B-26C6-4469-B1C8-BB7ECF6E84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2228850" y="1853572"/>
            <a:ext cx="7162800" cy="4622244"/>
          </a:xfrm>
          <a:noFill/>
        </p:spPr>
      </p:pic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05A3A18C-D67D-4EE0-A4B9-B734C9DFF7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5B06C967-C119-3A46-8999-DDAAE48B2E46}" type="slidenum">
              <a:rPr lang="en-US" smtClean="0"/>
              <a:pPr>
                <a:spcAft>
                  <a:spcPts val="600"/>
                </a:spcAft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83219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78EDBE-1CE1-4FA1-9DF6-472BD266B2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588" b="11588"/>
          <a:stretch/>
        </p:blipFill>
        <p:spPr>
          <a:xfrm>
            <a:off x="0" y="357390"/>
            <a:ext cx="6535734" cy="6153579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B69D7-BE9D-48D4-B749-BCAAEE9C4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69157" y="233572"/>
            <a:ext cx="5522843" cy="5739845"/>
          </a:xfrm>
        </p:spPr>
        <p:txBody>
          <a:bodyPr vert="horz" lIns="91440" tIns="45720" rIns="91440" bIns="45720" rtlCol="0">
            <a:noAutofit/>
          </a:bodyPr>
          <a:lstStyle/>
          <a:p>
            <a:pPr marL="9525" indent="0">
              <a:lnSpc>
                <a:spcPct val="90000"/>
              </a:lnSpc>
              <a:buNone/>
            </a:pPr>
            <a:r>
              <a:rPr lang="en-US" sz="3200" b="1" dirty="0">
                <a:solidFill>
                  <a:srgbClr val="FFFF00"/>
                </a:solidFill>
                <a:latin typeface="Palatino"/>
              </a:rPr>
              <a:t>There is no point in going on to the other truths</a:t>
            </a:r>
            <a:r>
              <a:rPr lang="en-US" sz="3200" dirty="0">
                <a:latin typeface="Palatino"/>
              </a:rPr>
              <a:t> we believe if we haven’t </a:t>
            </a:r>
            <a:r>
              <a:rPr lang="en-US" sz="3200" b="1" dirty="0">
                <a:solidFill>
                  <a:srgbClr val="FFFF00"/>
                </a:solidFill>
                <a:latin typeface="Palatino"/>
              </a:rPr>
              <a:t>fixed in our minds </a:t>
            </a:r>
            <a:r>
              <a:rPr lang="en-US" sz="3200" dirty="0">
                <a:latin typeface="Palatino"/>
              </a:rPr>
              <a:t>and in the minds of those we teach the </a:t>
            </a:r>
            <a:r>
              <a:rPr lang="en-US" sz="3200" b="1" dirty="0">
                <a:solidFill>
                  <a:srgbClr val="FFFF00"/>
                </a:solidFill>
                <a:latin typeface="Palatino"/>
              </a:rPr>
              <a:t>preeminent role of the Godhead</a:t>
            </a:r>
            <a:r>
              <a:rPr lang="en-US" sz="3200" dirty="0">
                <a:latin typeface="Palatino"/>
              </a:rPr>
              <a:t> in our doctrine and in our eternal destiny. </a:t>
            </a:r>
            <a:r>
              <a:rPr lang="en-US" sz="3200" b="1" dirty="0">
                <a:solidFill>
                  <a:srgbClr val="FFFF00"/>
                </a:solidFill>
                <a:latin typeface="Palatino"/>
              </a:rPr>
              <a:t>We are to know these Divine Beings in every way we can</a:t>
            </a:r>
            <a:r>
              <a:rPr lang="en-US" sz="3200" dirty="0">
                <a:latin typeface="Palatino"/>
              </a:rPr>
              <a:t>. We are to </a:t>
            </a:r>
            <a:r>
              <a:rPr lang="en-US" sz="3200" b="1" dirty="0">
                <a:solidFill>
                  <a:srgbClr val="FFFF00"/>
                </a:solidFill>
                <a:latin typeface="Palatino"/>
              </a:rPr>
              <a:t>love</a:t>
            </a:r>
            <a:r>
              <a:rPr lang="en-US" sz="3200" dirty="0">
                <a:latin typeface="Palatino"/>
              </a:rPr>
              <a:t> Them, </a:t>
            </a:r>
            <a:r>
              <a:rPr lang="en-US" sz="3200" b="1" dirty="0">
                <a:solidFill>
                  <a:srgbClr val="FFFF00"/>
                </a:solidFill>
                <a:latin typeface="Palatino"/>
              </a:rPr>
              <a:t>draw near</a:t>
            </a:r>
            <a:r>
              <a:rPr lang="en-US" sz="3200" dirty="0">
                <a:latin typeface="Palatino"/>
              </a:rPr>
              <a:t> to Them, obey Them, and </a:t>
            </a:r>
            <a:r>
              <a:rPr lang="en-US" sz="3200" b="1" dirty="0">
                <a:solidFill>
                  <a:srgbClr val="FFFF00"/>
                </a:solidFill>
                <a:latin typeface="Palatino"/>
              </a:rPr>
              <a:t>try to be like </a:t>
            </a:r>
            <a:r>
              <a:rPr lang="en-US" sz="3200" dirty="0">
                <a:latin typeface="Palatino"/>
              </a:rPr>
              <a:t>Them.</a:t>
            </a:r>
            <a:endParaRPr lang="en-US" sz="3200" b="1" dirty="0">
              <a:latin typeface="Palatino"/>
            </a:endParaRPr>
          </a:p>
        </p:txBody>
      </p:sp>
      <p:sp>
        <p:nvSpPr>
          <p:cNvPr id="71" name="Footer Placeholder 4">
            <a:extLst>
              <a:ext uri="{FF2B5EF4-FFF2-40B4-BE49-F238E27FC236}">
                <a16:creationId xmlns:a16="http://schemas.microsoft.com/office/drawing/2014/main" id="{35F37D9C-AC0E-4203-B9C1-8DDC61BC17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669157" y="5973417"/>
            <a:ext cx="5522843" cy="867429"/>
          </a:xfrm>
        </p:spPr>
        <p:txBody>
          <a:bodyPr anchor="ctr">
            <a:normAutofit fontScale="70000" lnSpcReduction="20000"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latin typeface="Palatino"/>
              </a:rPr>
              <a:t>From an address, “The Godhead,” delivered during the seminar for new mission presidents at the Provo Missionary Training Center on June 23, 2013.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817D2E-0E18-4D25-AAC5-DB47572C06C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2496800" y="8534400"/>
            <a:ext cx="3657600" cy="486833"/>
          </a:xfrm>
          <a:prstGeom prst="rect">
            <a:avLst/>
          </a:prstGeom>
        </p:spPr>
        <p:txBody>
          <a:bodyPr vert="horz" lIns="121915" tIns="60959" rIns="121915" bIns="60959" rtlCol="0" anchor="b" anchorCtr="0"/>
          <a:lstStyle>
            <a:defPPr>
              <a:defRPr lang="en-US"/>
            </a:defPPr>
            <a:lvl1pPr marL="0" algn="r" defTabSz="1219120" rtl="0" eaLnBrk="1" latinLnBrk="0" hangingPunct="1">
              <a:defRPr sz="1333" kern="120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09561" algn="l" defTabSz="121912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20" algn="l" defTabSz="121912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681" algn="l" defTabSz="121912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242" algn="l" defTabSz="121912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802" algn="l" defTabSz="121912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362" algn="l" defTabSz="121912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923" algn="l" defTabSz="121912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483" algn="l" defTabSz="121912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145035E6-F20D-4D3B-B870-332D86D75837}" type="slidenum">
              <a:rPr lang="en-US" smtClean="0">
                <a:latin typeface="Helvetica Neue" panose="02000503000000020004" pitchFamily="2" charset="0"/>
              </a:rPr>
              <a:pPr>
                <a:spcAft>
                  <a:spcPts val="600"/>
                </a:spcAft>
              </a:pPr>
              <a:t>2</a:t>
            </a:fld>
            <a:endParaRPr lang="en-US">
              <a:latin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63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78EDBE-1CE1-4FA1-9DF6-472BD266B2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407" r="16407"/>
          <a:stretch/>
        </p:blipFill>
        <p:spPr>
          <a:xfrm>
            <a:off x="232805" y="233572"/>
            <a:ext cx="6298626" cy="6049661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B69D7-BE9D-48D4-B749-BCAAEE9C4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31431" y="233572"/>
            <a:ext cx="5660569" cy="6153579"/>
          </a:xfrm>
        </p:spPr>
        <p:txBody>
          <a:bodyPr vert="horz" lIns="91440" tIns="45720" rIns="91440" bIns="45720" rtlCol="0">
            <a:noAutofit/>
          </a:bodyPr>
          <a:lstStyle/>
          <a:p>
            <a:pPr marL="9525" indent="0">
              <a:lnSpc>
                <a:spcPct val="90000"/>
              </a:lnSpc>
              <a:buNone/>
            </a:pPr>
            <a:r>
              <a:rPr lang="en-US" sz="3200" dirty="0">
                <a:latin typeface="Palatino"/>
              </a:rPr>
              <a:t>The Prophet Joseph Smith said, “It is the first principle of the gospel to know for a certainty the character of God.”</a:t>
            </a:r>
          </a:p>
          <a:p>
            <a:pPr marL="9525" indent="0">
              <a:lnSpc>
                <a:spcPct val="90000"/>
              </a:lnSpc>
              <a:buNone/>
            </a:pPr>
            <a:r>
              <a:rPr lang="en-US" sz="3200" dirty="0">
                <a:latin typeface="Palatino"/>
              </a:rPr>
              <a:t>“I want you all to </a:t>
            </a:r>
            <a:r>
              <a:rPr lang="en-US" sz="3200" b="1" dirty="0">
                <a:solidFill>
                  <a:srgbClr val="FFFF00"/>
                </a:solidFill>
                <a:latin typeface="Palatino"/>
              </a:rPr>
              <a:t>know Him,</a:t>
            </a:r>
            <a:r>
              <a:rPr lang="en-US" sz="3200" dirty="0">
                <a:latin typeface="Palatino"/>
              </a:rPr>
              <a:t> </a:t>
            </a:r>
            <a:r>
              <a:rPr lang="en-US" sz="3200" b="1" dirty="0">
                <a:solidFill>
                  <a:srgbClr val="FFFF00"/>
                </a:solidFill>
                <a:latin typeface="Palatino"/>
              </a:rPr>
              <a:t>and to be familiar with Him.” </a:t>
            </a:r>
            <a:r>
              <a:rPr lang="en-US" sz="3200" dirty="0">
                <a:latin typeface="Palatino"/>
              </a:rPr>
              <a:t>We must have </a:t>
            </a:r>
            <a:r>
              <a:rPr lang="en-US" sz="3200" b="1" dirty="0">
                <a:solidFill>
                  <a:srgbClr val="FFFF00"/>
                </a:solidFill>
                <a:latin typeface="Palatino"/>
              </a:rPr>
              <a:t>“a correct idea of his perfections, and attributes” </a:t>
            </a:r>
            <a:r>
              <a:rPr lang="en-US" sz="3200" dirty="0">
                <a:latin typeface="Palatino"/>
              </a:rPr>
              <a:t>and an admiration for </a:t>
            </a:r>
            <a:r>
              <a:rPr lang="en-US" sz="3200" b="1" dirty="0">
                <a:solidFill>
                  <a:srgbClr val="FFFF00"/>
                </a:solidFill>
                <a:latin typeface="Palatino"/>
              </a:rPr>
              <a:t>“the excellency of [His] character.</a:t>
            </a:r>
            <a:r>
              <a:rPr lang="en-US" sz="3200" dirty="0">
                <a:latin typeface="Palatino"/>
              </a:rPr>
              <a:t>”</a:t>
            </a:r>
            <a:endParaRPr lang="en-US" sz="3200" b="1" dirty="0">
              <a:latin typeface="Palatino"/>
            </a:endParaRPr>
          </a:p>
        </p:txBody>
      </p:sp>
      <p:sp>
        <p:nvSpPr>
          <p:cNvPr id="71" name="Footer Placeholder 4">
            <a:extLst>
              <a:ext uri="{FF2B5EF4-FFF2-40B4-BE49-F238E27FC236}">
                <a16:creationId xmlns:a16="http://schemas.microsoft.com/office/drawing/2014/main" id="{35F37D9C-AC0E-4203-B9C1-8DDC61BC17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669157" y="6283233"/>
            <a:ext cx="5522843" cy="557613"/>
          </a:xfrm>
        </p:spPr>
        <p:txBody>
          <a:bodyPr anchor="ctr">
            <a:normAutofit fontScale="85000" lnSpcReduction="10000"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latin typeface="Palatino"/>
              </a:rPr>
              <a:t>Joseph Smith, in History of the Church, 6:305.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817D2E-0E18-4D25-AAC5-DB47572C06C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2496800" y="8534400"/>
            <a:ext cx="3657600" cy="486833"/>
          </a:xfrm>
          <a:prstGeom prst="rect">
            <a:avLst/>
          </a:prstGeom>
        </p:spPr>
        <p:txBody>
          <a:bodyPr vert="horz" lIns="121915" tIns="60959" rIns="121915" bIns="60959" rtlCol="0" anchor="b" anchorCtr="0"/>
          <a:lstStyle>
            <a:defPPr>
              <a:defRPr lang="en-US"/>
            </a:defPPr>
            <a:lvl1pPr marL="0" algn="r" defTabSz="1219120" rtl="0" eaLnBrk="1" latinLnBrk="0" hangingPunct="1">
              <a:defRPr sz="1333" kern="120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09561" algn="l" defTabSz="121912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20" algn="l" defTabSz="121912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681" algn="l" defTabSz="121912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242" algn="l" defTabSz="121912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802" algn="l" defTabSz="121912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362" algn="l" defTabSz="121912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923" algn="l" defTabSz="121912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483" algn="l" defTabSz="121912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145035E6-F20D-4D3B-B870-332D86D75837}" type="slidenum">
              <a:rPr lang="en-US" smtClean="0">
                <a:latin typeface="Helvetica Neue" panose="02000503000000020004" pitchFamily="2" charset="0"/>
              </a:rPr>
              <a:pPr>
                <a:spcAft>
                  <a:spcPts val="600"/>
                </a:spcAft>
              </a:pPr>
              <a:t>3</a:t>
            </a:fld>
            <a:endParaRPr lang="en-US">
              <a:latin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55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9B5E7-1256-4667-8882-7A3F1FC04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468" y="283358"/>
            <a:ext cx="11222251" cy="769662"/>
          </a:xfrm>
        </p:spPr>
        <p:txBody>
          <a:bodyPr/>
          <a:lstStyle/>
          <a:p>
            <a:pPr algn="ctr"/>
            <a:r>
              <a:rPr lang="en-US" dirty="0"/>
              <a:t>God the Father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D8265-0548-482E-A3EE-74093DCCEA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375" y="1053020"/>
            <a:ext cx="11383344" cy="5376355"/>
          </a:xfrm>
        </p:spPr>
        <p:txBody>
          <a:bodyPr>
            <a:noAutofit/>
          </a:bodyPr>
          <a:lstStyle/>
          <a:p>
            <a:r>
              <a:rPr lang="en-US" sz="2200" dirty="0"/>
              <a:t>“God is our </a:t>
            </a:r>
            <a:r>
              <a:rPr lang="en-US" sz="2200" b="1" dirty="0">
                <a:solidFill>
                  <a:srgbClr val="FFFF00"/>
                </a:solidFill>
              </a:rPr>
              <a:t>Heavenly Father</a:t>
            </a:r>
            <a:r>
              <a:rPr lang="en-US" sz="2200" dirty="0"/>
              <a:t>. We are </a:t>
            </a:r>
            <a:r>
              <a:rPr lang="en-US" sz="2200" b="1" dirty="0">
                <a:solidFill>
                  <a:srgbClr val="FFFF00"/>
                </a:solidFill>
              </a:rPr>
              <a:t>His children</a:t>
            </a:r>
            <a:r>
              <a:rPr lang="en-US" sz="2200" dirty="0"/>
              <a:t>. He has a </a:t>
            </a:r>
            <a:r>
              <a:rPr lang="en-US" sz="2200" b="1" dirty="0">
                <a:solidFill>
                  <a:srgbClr val="FFFF00"/>
                </a:solidFill>
              </a:rPr>
              <a:t>body of flesh and bone </a:t>
            </a:r>
            <a:r>
              <a:rPr lang="en-US" sz="2200" dirty="0"/>
              <a:t>that is glorified and perfected. He </a:t>
            </a:r>
            <a:r>
              <a:rPr lang="en-US" sz="2200" b="1" dirty="0">
                <a:solidFill>
                  <a:srgbClr val="FFFF00"/>
                </a:solidFill>
              </a:rPr>
              <a:t>loves us</a:t>
            </a:r>
            <a:r>
              <a:rPr lang="en-US" sz="2200" dirty="0"/>
              <a:t>. He understands and feels our sorrows and rejoices in our progress. </a:t>
            </a:r>
            <a:r>
              <a:rPr lang="en-US" sz="2200" b="1" dirty="0">
                <a:solidFill>
                  <a:srgbClr val="FFFF00"/>
                </a:solidFill>
              </a:rPr>
              <a:t>He wants to communicate with us, and we can communicate with Him </a:t>
            </a:r>
            <a:r>
              <a:rPr lang="en-US" sz="2200" dirty="0"/>
              <a:t>through sincere prayer.” Preach My Gospel, Lesson 1.</a:t>
            </a:r>
          </a:p>
          <a:p>
            <a:r>
              <a:rPr lang="en-US" sz="2200" dirty="0"/>
              <a:t>“</a:t>
            </a:r>
            <a:r>
              <a:rPr lang="en-US" sz="2200" b="1" dirty="0">
                <a:solidFill>
                  <a:srgbClr val="FFFF00"/>
                </a:solidFill>
              </a:rPr>
              <a:t>After this manner therefore pray ye</a:t>
            </a:r>
            <a:r>
              <a:rPr lang="en-US" sz="2200" dirty="0"/>
              <a:t>: Our Father which art in heaven, Hallowed be thy name.” Matthew 6:9</a:t>
            </a:r>
          </a:p>
          <a:p>
            <a:r>
              <a:rPr lang="en-US" sz="2200" dirty="0"/>
              <a:t>“I am the Beginning and the End, the Almighty God; by mine Only Begotten I created these things; yea, </a:t>
            </a:r>
            <a:r>
              <a:rPr lang="en-US" sz="2200" b="1" dirty="0">
                <a:solidFill>
                  <a:srgbClr val="FFFF00"/>
                </a:solidFill>
              </a:rPr>
              <a:t>in the beginning I created the heaven, and the earth </a:t>
            </a:r>
            <a:r>
              <a:rPr lang="en-US" sz="2200" dirty="0"/>
              <a:t>upon which thou </a:t>
            </a:r>
            <a:r>
              <a:rPr lang="en-US" sz="2200" dirty="0" err="1"/>
              <a:t>standest</a:t>
            </a:r>
            <a:r>
              <a:rPr lang="en-US" sz="2200" dirty="0"/>
              <a:t>.” Moses 2:1</a:t>
            </a:r>
          </a:p>
          <a:p>
            <a:r>
              <a:rPr lang="en-US" sz="2200" dirty="0"/>
              <a:t>“And lo a voice from heaven, saying, This is my beloved Son, in whom I am well pleased.” Matthew 3:17</a:t>
            </a:r>
          </a:p>
          <a:p>
            <a:r>
              <a:rPr lang="en-US" sz="2200" dirty="0"/>
              <a:t>“When the light rested upon me I saw two Personages, whose brightness and glory defy all description, standing above me in the air. One of them </a:t>
            </a:r>
            <a:r>
              <a:rPr lang="en-US" sz="2200" dirty="0" err="1"/>
              <a:t>spake</a:t>
            </a:r>
            <a:r>
              <a:rPr lang="en-US" sz="2200" dirty="0"/>
              <a:t> unto me, calling me by name and said, pointing to the other—</a:t>
            </a:r>
            <a:r>
              <a:rPr lang="en-US" sz="2200" b="1" dirty="0">
                <a:solidFill>
                  <a:srgbClr val="FFFF00"/>
                </a:solidFill>
              </a:rPr>
              <a:t>This is My Beloved Son. Hear Him!</a:t>
            </a:r>
            <a:r>
              <a:rPr lang="en-US" sz="2200" dirty="0"/>
              <a:t>” JSH 1:17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8D7AC7-A423-4423-9A00-FBE0B99116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5B06C967-C119-3A46-8999-DDAAE48B2E4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803032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6DDFA-84E4-4CDD-A607-D646D3CA4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Jesus Christ</a:t>
            </a:r>
          </a:p>
        </p:txBody>
      </p:sp>
      <p:pic>
        <p:nvPicPr>
          <p:cNvPr id="6" name="Content Placeholder 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E315ADC0-EE8E-48FA-B7C1-97FEF0FB7A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4151" y="1012652"/>
            <a:ext cx="5343698" cy="534369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0DE28C-A12F-468C-92DF-EF6A421A81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5B06C967-C119-3A46-8999-DDAAE48B2E4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89834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F9725-0E83-4AD5-9D87-ED292404B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468" y="243"/>
            <a:ext cx="11222251" cy="59796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Jesus Christ</a:t>
            </a:r>
          </a:p>
        </p:txBody>
      </p:sp>
      <p:pic>
        <p:nvPicPr>
          <p:cNvPr id="5" name="BecauseofHim—EasterVideo">
            <a:hlinkClick r:id="" action="ppaction://media"/>
            <a:extLst>
              <a:ext uri="{FF2B5EF4-FFF2-40B4-BE49-F238E27FC236}">
                <a16:creationId xmlns:a16="http://schemas.microsoft.com/office/drawing/2014/main" id="{FF6C9D13-E5D1-4954-8C89-A1EE4885612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3511" y="712512"/>
            <a:ext cx="9934514" cy="558851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E34DE4-AEB8-4CFA-ADAF-BD31FDF394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5B06C967-C119-3A46-8999-DDAAE48B2E4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901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653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9B5E7-1256-4667-8882-7A3F1FC04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468" y="283358"/>
            <a:ext cx="11222251" cy="769662"/>
          </a:xfrm>
        </p:spPr>
        <p:txBody>
          <a:bodyPr/>
          <a:lstStyle/>
          <a:p>
            <a:pPr algn="ctr"/>
            <a:r>
              <a:rPr lang="en-US" dirty="0"/>
              <a:t>Jesus Christ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D8265-0548-482E-A3EE-74093DCCEA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375" y="1053020"/>
            <a:ext cx="11383344" cy="5303329"/>
          </a:xfrm>
        </p:spPr>
        <p:txBody>
          <a:bodyPr>
            <a:noAutofit/>
          </a:bodyPr>
          <a:lstStyle/>
          <a:p>
            <a:r>
              <a:rPr lang="en-US" sz="2200" dirty="0"/>
              <a:t>He was the Great </a:t>
            </a:r>
            <a:r>
              <a:rPr lang="en-US" sz="2200" b="1" dirty="0">
                <a:solidFill>
                  <a:srgbClr val="FFFF00"/>
                </a:solidFill>
              </a:rPr>
              <a:t>Jehovah</a:t>
            </a:r>
            <a:r>
              <a:rPr lang="en-US" sz="2200" dirty="0"/>
              <a:t> of the Old Testament, the </a:t>
            </a:r>
            <a:r>
              <a:rPr lang="en-US" sz="2200" b="1" dirty="0">
                <a:solidFill>
                  <a:srgbClr val="FFFF00"/>
                </a:solidFill>
              </a:rPr>
              <a:t>Messiah</a:t>
            </a:r>
            <a:r>
              <a:rPr lang="en-US" sz="2200" dirty="0"/>
              <a:t> of the New. </a:t>
            </a:r>
          </a:p>
          <a:p>
            <a:r>
              <a:rPr lang="en-US" sz="2200" dirty="0"/>
              <a:t>Under the direction of His Father, He was the </a:t>
            </a:r>
            <a:r>
              <a:rPr lang="en-US" sz="2200" b="1" dirty="0">
                <a:solidFill>
                  <a:srgbClr val="FFFF00"/>
                </a:solidFill>
              </a:rPr>
              <a:t>creator of the earth</a:t>
            </a:r>
            <a:r>
              <a:rPr lang="en-US" sz="2200" dirty="0"/>
              <a:t>. “All things were made by him; and without him was not any thing made that was made” (John 1:3). </a:t>
            </a:r>
          </a:p>
          <a:p>
            <a:r>
              <a:rPr lang="en-US" sz="2200" dirty="0"/>
              <a:t>Though sinless, He was </a:t>
            </a:r>
            <a:r>
              <a:rPr lang="en-US" sz="2200" b="1" dirty="0">
                <a:solidFill>
                  <a:srgbClr val="FFFF00"/>
                </a:solidFill>
              </a:rPr>
              <a:t>baptized</a:t>
            </a:r>
            <a:r>
              <a:rPr lang="en-US" sz="2200" dirty="0"/>
              <a:t> to fulfill all righteousness.</a:t>
            </a:r>
          </a:p>
          <a:p>
            <a:r>
              <a:rPr lang="en-US" sz="2200" dirty="0"/>
              <a:t>He walked the roads of Palestine, </a:t>
            </a:r>
            <a:r>
              <a:rPr lang="en-US" sz="2200" b="1" dirty="0">
                <a:solidFill>
                  <a:srgbClr val="FFFF00"/>
                </a:solidFill>
              </a:rPr>
              <a:t>healing the sick, causing the blind to see, and raising the dead</a:t>
            </a:r>
            <a:r>
              <a:rPr lang="en-US" sz="2200" dirty="0"/>
              <a:t>.</a:t>
            </a:r>
          </a:p>
          <a:p>
            <a:r>
              <a:rPr lang="en-US" sz="2200" dirty="0"/>
              <a:t>He gave His life to </a:t>
            </a:r>
            <a:r>
              <a:rPr lang="en-US" sz="2200" b="1" dirty="0">
                <a:solidFill>
                  <a:srgbClr val="FFFF00"/>
                </a:solidFill>
              </a:rPr>
              <a:t>atone for the sins of all mankind</a:t>
            </a:r>
            <a:r>
              <a:rPr lang="en-US" sz="2200" dirty="0"/>
              <a:t>. His was a great vicarious gift in behalf of all who would ever live upon the earth.</a:t>
            </a:r>
          </a:p>
          <a:p>
            <a:r>
              <a:rPr lang="en-US" sz="2200" dirty="0"/>
              <a:t>He </a:t>
            </a:r>
            <a:r>
              <a:rPr lang="en-US" sz="2200" b="1" dirty="0">
                <a:solidFill>
                  <a:srgbClr val="FFFF00"/>
                </a:solidFill>
              </a:rPr>
              <a:t>rose from the grave </a:t>
            </a:r>
            <a:r>
              <a:rPr lang="en-US" sz="2200" dirty="0"/>
              <a:t>to “become the </a:t>
            </a:r>
            <a:r>
              <a:rPr lang="en-US" sz="2200" dirty="0" err="1"/>
              <a:t>firstfruits</a:t>
            </a:r>
            <a:r>
              <a:rPr lang="en-US" sz="2200" dirty="0"/>
              <a:t> of them that slept.”</a:t>
            </a:r>
          </a:p>
          <a:p>
            <a:r>
              <a:rPr lang="en-US" sz="2200" b="1">
                <a:solidFill>
                  <a:srgbClr val="FFFF00"/>
                </a:solidFill>
              </a:rPr>
              <a:t>He </a:t>
            </a:r>
            <a:r>
              <a:rPr lang="en-US" sz="2200" b="1" dirty="0">
                <a:solidFill>
                  <a:srgbClr val="FFFF00"/>
                </a:solidFill>
              </a:rPr>
              <a:t>will someday return </a:t>
            </a:r>
            <a:r>
              <a:rPr lang="en-US" sz="2200" dirty="0"/>
              <a:t>to earth. “And the glory of the Lord shall be revealed, and all flesh shall see it together” (Isaiah 40:5).</a:t>
            </a:r>
          </a:p>
          <a:p>
            <a:r>
              <a:rPr lang="en-US" sz="2200" dirty="0"/>
              <a:t>He is the light, the life, and the hope of the world. His way is the path that leads to happiness in this life and eternal life in the world to come.</a:t>
            </a:r>
          </a:p>
          <a:p>
            <a:pPr marL="0" indent="0" algn="r">
              <a:buNone/>
            </a:pPr>
            <a:r>
              <a:rPr lang="en-US" sz="2200" dirty="0"/>
              <a:t>The Living Christ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8D7AC7-A423-4423-9A00-FBE0B99116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5B06C967-C119-3A46-8999-DDAAE48B2E4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018977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9B5E7-1256-4667-8882-7A3F1FC04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468" y="283358"/>
            <a:ext cx="11222251" cy="769662"/>
          </a:xfrm>
        </p:spPr>
        <p:txBody>
          <a:bodyPr/>
          <a:lstStyle/>
          <a:p>
            <a:pPr algn="ctr"/>
            <a:r>
              <a:rPr lang="en-US" dirty="0"/>
              <a:t>The Holy Ghost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D8265-0548-482E-A3EE-74093DCCEA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375" y="1053020"/>
            <a:ext cx="11383344" cy="5521622"/>
          </a:xfrm>
        </p:spPr>
        <p:txBody>
          <a:bodyPr>
            <a:noAutofit/>
          </a:bodyPr>
          <a:lstStyle/>
          <a:p>
            <a:r>
              <a:rPr lang="en-US" sz="2400" dirty="0"/>
              <a:t>The Holy Ghost is the </a:t>
            </a:r>
            <a:r>
              <a:rPr lang="en-US" sz="2400" b="1" dirty="0">
                <a:solidFill>
                  <a:srgbClr val="FFFF00"/>
                </a:solidFill>
              </a:rPr>
              <a:t>third member of the Godhead</a:t>
            </a:r>
            <a:r>
              <a:rPr lang="en-US" sz="2400" dirty="0"/>
              <a:t>. He is a </a:t>
            </a:r>
            <a:r>
              <a:rPr lang="en-US" sz="2400" b="1" dirty="0">
                <a:solidFill>
                  <a:srgbClr val="FFFF00"/>
                </a:solidFill>
              </a:rPr>
              <a:t>personage of spirit, without a body of flesh and bones</a:t>
            </a:r>
            <a:r>
              <a:rPr lang="en-US" sz="2400" dirty="0"/>
              <a:t>. He is often referred to as the Spirit, the Holy Spirit, the Spirit of God, the Spirit of the Lord, or the Comforter.</a:t>
            </a:r>
          </a:p>
          <a:p>
            <a:r>
              <a:rPr lang="en-US" sz="2400" dirty="0"/>
              <a:t>“Ye have received the Holy Ghost, which </a:t>
            </a:r>
            <a:r>
              <a:rPr lang="en-US" sz="2400" b="1" dirty="0">
                <a:solidFill>
                  <a:srgbClr val="FFFF00"/>
                </a:solidFill>
              </a:rPr>
              <a:t>witnesses of the Father and the Son</a:t>
            </a:r>
            <a:r>
              <a:rPr lang="en-US" sz="2400" dirty="0"/>
              <a:t>, unto the fulfilling of the promise which he hath made, that if ye entered in by the way ye should receive.” 2 Nephi 31:18</a:t>
            </a:r>
          </a:p>
          <a:p>
            <a:r>
              <a:rPr lang="en-US" sz="2400" dirty="0"/>
              <a:t>“These things have I spoken unto you, being yet present with you. But the </a:t>
            </a:r>
            <a:r>
              <a:rPr lang="en-US" sz="2400" b="1" dirty="0">
                <a:solidFill>
                  <a:srgbClr val="FFFF00"/>
                </a:solidFill>
              </a:rPr>
              <a:t>Comforter, which is the Holy Ghost, whom the Father will send in my name, he shall teach you all things, and bring all things to your remembrance</a:t>
            </a:r>
            <a:r>
              <a:rPr lang="en-US" sz="2400" dirty="0"/>
              <a:t>, whatsoever I have said unto you. Peace I leave with you, my peace I give unto you: not as the world giveth, give I unto you. Let not your heart be troubled, neither let it be afraid.” John 14:25-27.</a:t>
            </a:r>
          </a:p>
          <a:p>
            <a:r>
              <a:rPr lang="en-US" sz="2400" dirty="0"/>
              <a:t>“</a:t>
            </a:r>
            <a:r>
              <a:rPr lang="en-US" sz="2400" b="1" dirty="0">
                <a:solidFill>
                  <a:srgbClr val="FFFF00"/>
                </a:solidFill>
              </a:rPr>
              <a:t>And by the power of the Holy Ghost ye may know the truth of all things</a:t>
            </a:r>
            <a:r>
              <a:rPr lang="en-US" sz="2400" dirty="0"/>
              <a:t>.” Moroni 10:5</a:t>
            </a:r>
          </a:p>
          <a:p>
            <a:endParaRPr lang="en-US" sz="2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8D7AC7-A423-4423-9A00-FBE0B99116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5B06C967-C119-3A46-8999-DDAAE48B2E4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25527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6107553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1_Neutral Blue">
  <a:themeElements>
    <a:clrScheme name="LDS Neutral Blue">
      <a:dk1>
        <a:srgbClr val="000000"/>
      </a:dk1>
      <a:lt1>
        <a:srgbClr val="FFFFFF"/>
      </a:lt1>
      <a:dk2>
        <a:srgbClr val="016183"/>
      </a:dk2>
      <a:lt2>
        <a:srgbClr val="E7E6E6"/>
      </a:lt2>
      <a:accent1>
        <a:srgbClr val="016183"/>
      </a:accent1>
      <a:accent2>
        <a:srgbClr val="8F1449"/>
      </a:accent2>
      <a:accent3>
        <a:srgbClr val="328D43"/>
      </a:accent3>
      <a:accent4>
        <a:srgbClr val="F68D2E"/>
      </a:accent4>
      <a:accent5>
        <a:srgbClr val="878A8C"/>
      </a:accent5>
      <a:accent6>
        <a:srgbClr val="01B6D1"/>
      </a:accent6>
      <a:hlink>
        <a:srgbClr val="01B6D1"/>
      </a:hlink>
      <a:folHlink>
        <a:srgbClr val="BD1C56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AD2E1BE6-F08D-BA40-AA2A-39484CA626B4}" vid="{0BDF1C23-3551-E94C-8270-6585ECA4BE5C}"/>
    </a:ext>
  </a:extLst>
</a:theme>
</file>

<file path=ppt/theme/theme2.xml><?xml version="1.0" encoding="utf-8"?>
<a:theme xmlns:a="http://schemas.openxmlformats.org/drawingml/2006/main" name="Formal Blue">
  <a:themeElements>
    <a:clrScheme name="GVSG">
      <a:dk1>
        <a:srgbClr val="000000"/>
      </a:dk1>
      <a:lt1>
        <a:srgbClr val="FFFFFF"/>
      </a:lt1>
      <a:dk2>
        <a:srgbClr val="003057"/>
      </a:dk2>
      <a:lt2>
        <a:srgbClr val="E7E6E6"/>
      </a:lt2>
      <a:accent1>
        <a:srgbClr val="003057"/>
      </a:accent1>
      <a:accent2>
        <a:srgbClr val="6E0D33"/>
      </a:accent2>
      <a:accent3>
        <a:srgbClr val="385541"/>
      </a:accent3>
      <a:accent4>
        <a:srgbClr val="BE531C"/>
      </a:accent4>
      <a:accent5>
        <a:srgbClr val="535659"/>
      </a:accent5>
      <a:accent6>
        <a:srgbClr val="005F83"/>
      </a:accent6>
      <a:hlink>
        <a:srgbClr val="888B8D"/>
      </a:hlink>
      <a:folHlink>
        <a:srgbClr val="8F1449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15DBCFE-E359-5E4A-9134-33658CF0530F}" vid="{6D3D8D96-1644-474E-96E4-664398AE6D6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7F645D4BC15F429B5521417DA3BAA0" ma:contentTypeVersion="13" ma:contentTypeDescription="Create a new document." ma:contentTypeScope="" ma:versionID="e4aece49573da5727a94ce30d210db48">
  <xsd:schema xmlns:xsd="http://www.w3.org/2001/XMLSchema" xmlns:xs="http://www.w3.org/2001/XMLSchema" xmlns:p="http://schemas.microsoft.com/office/2006/metadata/properties" xmlns:ns3="773f7235-5d8e-415b-84f1-0a93b314f267" xmlns:ns4="7510c66d-3d77-474e-a739-af1cb79cf906" targetNamespace="http://schemas.microsoft.com/office/2006/metadata/properties" ma:root="true" ma:fieldsID="61edff36b7b1837d6f8a075f4bbb3c03" ns3:_="" ns4:_="">
    <xsd:import namespace="773f7235-5d8e-415b-84f1-0a93b314f267"/>
    <xsd:import namespace="7510c66d-3d77-474e-a739-af1cb79cf90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EventHashCode" minOccurs="0"/>
                <xsd:element ref="ns4:MediaServiceGenerationTime" minOccurs="0"/>
                <xsd:element ref="ns4:MediaServiceOCR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3f7235-5d8e-415b-84f1-0a93b314f26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10c66d-3d77-474e-a739-af1cb79cf9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27D0AFE-3993-472C-856A-0CC25E94599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7CDA0A6-F30C-4751-B36B-D630652ECCB9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773f7235-5d8e-415b-84f1-0a93b314f267"/>
    <ds:schemaRef ds:uri="7510c66d-3d77-474e-a739-af1cb79cf906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36524E7-7A69-404F-89FF-60F681B7D046}">
  <ds:schemaRefs>
    <ds:schemaRef ds:uri="http://schemas.microsoft.com/office/2006/metadata/properties"/>
    <ds:schemaRef ds:uri="http://www.w3.org/2000/xmlns/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1_Neutral Blue</Template>
  <TotalTime>290</TotalTime>
  <Words>843</Words>
  <Application>Microsoft Office PowerPoint</Application>
  <PresentationFormat>Widescreen</PresentationFormat>
  <Paragraphs>40</Paragraphs>
  <Slides>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Calibri</vt:lpstr>
      <vt:lpstr>Helvetica Neue</vt:lpstr>
      <vt:lpstr>Helvetica Neue Light</vt:lpstr>
      <vt:lpstr>Palatino</vt:lpstr>
      <vt:lpstr>Zoram ldsLat</vt:lpstr>
      <vt:lpstr>1_Neutral Blue</vt:lpstr>
      <vt:lpstr>Formal Blue</vt:lpstr>
      <vt:lpstr>The Godhead Deepening Conversion Through Gospel Study</vt:lpstr>
      <vt:lpstr>PowerPoint Presentation</vt:lpstr>
      <vt:lpstr>PowerPoint Presentation</vt:lpstr>
      <vt:lpstr>God the Father</vt:lpstr>
      <vt:lpstr>Jesus Christ</vt:lpstr>
      <vt:lpstr>Jesus Christ</vt:lpstr>
      <vt:lpstr>Jesus Christ</vt:lpstr>
      <vt:lpstr>The Holy Ghost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Progression of Recent Initiatives and Adjustments: Member and Leader Responsibilities</dc:title>
  <dc:subject/>
  <dc:creator>The Church of Jesus Christ of Latter-day Saints</dc:creator>
  <cp:keywords/>
  <dc:description/>
  <cp:lastModifiedBy>Mike Hight</cp:lastModifiedBy>
  <cp:revision>21</cp:revision>
  <cp:lastPrinted>2020-04-16T15:49:12Z</cp:lastPrinted>
  <dcterms:created xsi:type="dcterms:W3CDTF">2019-06-11T21:08:45Z</dcterms:created>
  <dcterms:modified xsi:type="dcterms:W3CDTF">2022-02-27T18:16:15Z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3ef5274-90b8-4b3f-8a76-b4c36a43e904_Enabled">
    <vt:lpwstr>true</vt:lpwstr>
  </property>
  <property fmtid="{D5CDD505-2E9C-101B-9397-08002B2CF9AE}" pid="3" name="MSIP_Label_03ef5274-90b8-4b3f-8a76-b4c36a43e904_SetDate">
    <vt:lpwstr>2019-06-11T21:08:45-0700</vt:lpwstr>
  </property>
  <property fmtid="{D5CDD505-2E9C-101B-9397-08002B2CF9AE}" pid="4" name="MSIP_Label_03ef5274-90b8-4b3f-8a76-b4c36a43e904_Method">
    <vt:lpwstr>Standard</vt:lpwstr>
  </property>
  <property fmtid="{D5CDD505-2E9C-101B-9397-08002B2CF9AE}" pid="5" name="MSIP_Label_03ef5274-90b8-4b3f-8a76-b4c36a43e904_Name">
    <vt:lpwstr>Not Protected_2</vt:lpwstr>
  </property>
  <property fmtid="{D5CDD505-2E9C-101B-9397-08002B2CF9AE}" pid="6" name="MSIP_Label_03ef5274-90b8-4b3f-8a76-b4c36a43e904_SiteId">
    <vt:lpwstr>61e6eeb3-5fd7-4aaa-ae3c-61e8deb09b79</vt:lpwstr>
  </property>
  <property fmtid="{D5CDD505-2E9C-101B-9397-08002B2CF9AE}" pid="7" name="MSIP_Label_03ef5274-90b8-4b3f-8a76-b4c36a43e904_ActionId">
    <vt:lpwstr>395a43b6-07fc-4fb0-9e33-00000f077e3e</vt:lpwstr>
  </property>
  <property fmtid="{D5CDD505-2E9C-101B-9397-08002B2CF9AE}" pid="8" name="ContentTypeId">
    <vt:lpwstr>0x010100BC7F645D4BC15F429B5521417DA3BAA0</vt:lpwstr>
  </property>
</Properties>
</file>